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52"/>
  </p:notesMasterIdLst>
  <p:handoutMasterIdLst>
    <p:handoutMasterId r:id="rId53"/>
  </p:handoutMasterIdLst>
  <p:sldIdLst>
    <p:sldId id="631" r:id="rId2"/>
    <p:sldId id="632" r:id="rId3"/>
    <p:sldId id="586" r:id="rId4"/>
    <p:sldId id="589" r:id="rId5"/>
    <p:sldId id="590" r:id="rId6"/>
    <p:sldId id="591" r:id="rId7"/>
    <p:sldId id="587" r:id="rId8"/>
    <p:sldId id="593" r:id="rId9"/>
    <p:sldId id="595" r:id="rId10"/>
    <p:sldId id="596" r:id="rId11"/>
    <p:sldId id="597" r:id="rId12"/>
    <p:sldId id="598" r:id="rId13"/>
    <p:sldId id="599" r:id="rId14"/>
    <p:sldId id="600" r:id="rId15"/>
    <p:sldId id="601" r:id="rId16"/>
    <p:sldId id="602" r:id="rId17"/>
    <p:sldId id="611" r:id="rId18"/>
    <p:sldId id="613" r:id="rId19"/>
    <p:sldId id="612" r:id="rId20"/>
    <p:sldId id="624" r:id="rId21"/>
    <p:sldId id="628" r:id="rId22"/>
    <p:sldId id="629" r:id="rId23"/>
    <p:sldId id="584" r:id="rId24"/>
    <p:sldId id="585" r:id="rId25"/>
    <p:sldId id="615" r:id="rId26"/>
    <p:sldId id="617" r:id="rId27"/>
    <p:sldId id="618" r:id="rId28"/>
    <p:sldId id="619" r:id="rId29"/>
    <p:sldId id="620" r:id="rId30"/>
    <p:sldId id="621" r:id="rId31"/>
    <p:sldId id="622" r:id="rId32"/>
    <p:sldId id="562" r:id="rId33"/>
    <p:sldId id="563" r:id="rId34"/>
    <p:sldId id="564" r:id="rId35"/>
    <p:sldId id="623" r:id="rId36"/>
    <p:sldId id="627" r:id="rId37"/>
    <p:sldId id="625" r:id="rId38"/>
    <p:sldId id="448" r:id="rId39"/>
    <p:sldId id="582" r:id="rId40"/>
    <p:sldId id="607" r:id="rId41"/>
    <p:sldId id="579" r:id="rId42"/>
    <p:sldId id="568" r:id="rId43"/>
    <p:sldId id="553" r:id="rId44"/>
    <p:sldId id="614" r:id="rId45"/>
    <p:sldId id="626" r:id="rId46"/>
    <p:sldId id="583" r:id="rId47"/>
    <p:sldId id="630" r:id="rId48"/>
    <p:sldId id="633" r:id="rId49"/>
    <p:sldId id="634" r:id="rId50"/>
    <p:sldId id="484" r:id="rId51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4000" b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4000" b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4000" b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4000" b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4000" b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4000" b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4000" b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4000" b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4000" b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CC"/>
    <a:srgbClr val="99FFCC"/>
    <a:srgbClr val="CCCCFF"/>
    <a:srgbClr val="9999FF"/>
    <a:srgbClr val="66FF99"/>
    <a:srgbClr val="2868F8"/>
    <a:srgbClr val="6699FF"/>
    <a:srgbClr val="FB8A0D"/>
    <a:srgbClr val="6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68" autoAdjust="0"/>
    <p:restoredTop sz="95703" autoAdjust="0"/>
  </p:normalViewPr>
  <p:slideViewPr>
    <p:cSldViewPr>
      <p:cViewPr>
        <p:scale>
          <a:sx n="50" d="100"/>
          <a:sy n="50" d="100"/>
        </p:scale>
        <p:origin x="-13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677CC-D9F6-4826-BB6F-CD42A28B6A2F}" type="doc">
      <dgm:prSet loTypeId="urn:microsoft.com/office/officeart/2005/8/layout/h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2434B147-D75B-498B-A8D4-76D1727AD377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kumimoji="1" lang="zh-TW" altLang="en-US" sz="2400" b="0" dirty="0" smtClean="0">
              <a:latin typeface="微軟正黑體" pitchFamily="34" charset="-120"/>
              <a:ea typeface="微軟正黑體" pitchFamily="34" charset="-120"/>
            </a:rPr>
            <a:t>幸福的員工，</a:t>
          </a:r>
          <a:r>
            <a:rPr kumimoji="1" lang="zh-TW" sz="2400" b="0" dirty="0" smtClean="0">
              <a:latin typeface="微軟正黑體" pitchFamily="34" charset="-120"/>
              <a:ea typeface="微軟正黑體" pitchFamily="34" charset="-120"/>
            </a:rPr>
            <a:t>創造</a:t>
          </a:r>
          <a:r>
            <a:rPr kumimoji="1" lang="zh-TW" altLang="en-US" sz="2400" b="0" dirty="0" smtClean="0">
              <a:latin typeface="微軟正黑體" pitchFamily="34" charset="-120"/>
              <a:ea typeface="微軟正黑體" pitchFamily="34" charset="-120"/>
            </a:rPr>
            <a:t>令人感到幸福的產品</a:t>
          </a:r>
          <a:endParaRPr kumimoji="1" lang="en-US" sz="2400" b="0" dirty="0">
            <a:latin typeface="微軟正黑體" pitchFamily="34" charset="-120"/>
            <a:ea typeface="微軟正黑體" pitchFamily="34" charset="-120"/>
          </a:endParaRPr>
        </a:p>
      </dgm:t>
    </dgm:pt>
    <dgm:pt modelId="{1F56F353-CDD3-45F4-8283-5885A4A4E2DD}" type="sibTrans" cxnId="{4C42D224-CBBD-4892-933C-1476931F58F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1A288D1-A90C-4123-B2CE-28B4E5852F42}" type="parTrans" cxnId="{4C42D224-CBBD-4892-933C-1476931F58F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C7F0B12-C218-4FE6-B3E2-FB2FB7D67566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kumimoji="1" lang="zh-TW" sz="3300" b="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幸福</a:t>
          </a:r>
          <a:r>
            <a:rPr kumimoji="1" lang="zh-TW" altLang="en-US" sz="2000" b="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來自</a:t>
          </a:r>
          <a:endParaRPr kumimoji="1" lang="en-US" sz="2000" b="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545ACA0-C531-47D1-B54E-7F97111F6736}" type="sibTrans" cxnId="{3E69ECFE-C2B6-42C7-A73C-E31FDB17E14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9D1B62A-26E4-4D7B-8FC4-63613E1F05EF}" type="parTrans" cxnId="{3E69ECFE-C2B6-42C7-A73C-E31FDB17E14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E019295-5001-46EF-BD74-29BAAF62ABA0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kumimoji="1" lang="zh-TW" altLang="en-US" sz="2400" b="0" dirty="0" smtClean="0">
              <a:latin typeface="微軟正黑體" pitchFamily="34" charset="-120"/>
              <a:ea typeface="微軟正黑體" pitchFamily="34" charset="-120"/>
            </a:rPr>
            <a:t>幸福的產品，成就幸福的客戶</a:t>
          </a:r>
          <a:endParaRPr kumimoji="1" lang="en-US" sz="2400" b="0" dirty="0">
            <a:latin typeface="微軟正黑體" pitchFamily="34" charset="-120"/>
            <a:ea typeface="微軟正黑體" pitchFamily="34" charset="-120"/>
          </a:endParaRPr>
        </a:p>
      </dgm:t>
    </dgm:pt>
    <dgm:pt modelId="{F7C49786-8346-4110-85BD-31773339A8F0}" type="parTrans" cxnId="{7FAC2DFE-C8C5-40DA-9028-728A670DE191}">
      <dgm:prSet/>
      <dgm:spPr/>
      <dgm:t>
        <a:bodyPr/>
        <a:lstStyle/>
        <a:p>
          <a:endParaRPr lang="zh-TW" altLang="en-US"/>
        </a:p>
      </dgm:t>
    </dgm:pt>
    <dgm:pt modelId="{9EB26772-8C0B-4EA0-8D12-82BC7D40215C}" type="sibTrans" cxnId="{7FAC2DFE-C8C5-40DA-9028-728A670DE191}">
      <dgm:prSet/>
      <dgm:spPr/>
      <dgm:t>
        <a:bodyPr/>
        <a:lstStyle/>
        <a:p>
          <a:endParaRPr lang="zh-TW" altLang="en-US"/>
        </a:p>
      </dgm:t>
    </dgm:pt>
    <dgm:pt modelId="{34ACCD1D-AA7A-494D-9AE3-51E4AFB14B72}" type="pres">
      <dgm:prSet presAssocID="{648677CC-D9F6-4826-BB6F-CD42A28B6A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4F8C688-E089-484A-A3A9-235FC8EA0FCB}" type="pres">
      <dgm:prSet presAssocID="{AC7F0B12-C218-4FE6-B3E2-FB2FB7D67566}" presName="composite" presStyleCnt="0"/>
      <dgm:spPr/>
      <dgm:t>
        <a:bodyPr/>
        <a:lstStyle/>
        <a:p>
          <a:endParaRPr lang="zh-TW" altLang="en-US"/>
        </a:p>
      </dgm:t>
    </dgm:pt>
    <dgm:pt modelId="{70EABB82-AB98-4FC1-A98A-B400F176BBEF}" type="pres">
      <dgm:prSet presAssocID="{AC7F0B12-C218-4FE6-B3E2-FB2FB7D67566}" presName="parTx" presStyleLbl="alignNode1" presStyleIdx="0" presStyleCnt="1" custLinFactNeighborY="281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86E0F2-40DE-40CD-8FC2-763D53433B4E}" type="pres">
      <dgm:prSet presAssocID="{AC7F0B12-C218-4FE6-B3E2-FB2FB7D67566}" presName="desTx" presStyleLbl="alignAccFollowNode1" presStyleIdx="0" presStyleCnt="1" custScaleY="100000" custLinFactNeighborY="3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E69ECFE-C2B6-42C7-A73C-E31FDB17E140}" srcId="{648677CC-D9F6-4826-BB6F-CD42A28B6A2F}" destId="{AC7F0B12-C218-4FE6-B3E2-FB2FB7D67566}" srcOrd="0" destOrd="0" parTransId="{29D1B62A-26E4-4D7B-8FC4-63613E1F05EF}" sibTransId="{A545ACA0-C531-47D1-B54E-7F97111F6736}"/>
    <dgm:cxn modelId="{98E44912-3DCC-4FAA-A3FF-769F190D7998}" type="presOf" srcId="{AC7F0B12-C218-4FE6-B3E2-FB2FB7D67566}" destId="{70EABB82-AB98-4FC1-A98A-B400F176BBEF}" srcOrd="0" destOrd="0" presId="urn:microsoft.com/office/officeart/2005/8/layout/hList1"/>
    <dgm:cxn modelId="{7FAC2DFE-C8C5-40DA-9028-728A670DE191}" srcId="{AC7F0B12-C218-4FE6-B3E2-FB2FB7D67566}" destId="{7E019295-5001-46EF-BD74-29BAAF62ABA0}" srcOrd="1" destOrd="0" parTransId="{F7C49786-8346-4110-85BD-31773339A8F0}" sibTransId="{9EB26772-8C0B-4EA0-8D12-82BC7D40215C}"/>
    <dgm:cxn modelId="{25F45162-239E-43EF-B349-05906CB85A83}" type="presOf" srcId="{648677CC-D9F6-4826-BB6F-CD42A28B6A2F}" destId="{34ACCD1D-AA7A-494D-9AE3-51E4AFB14B72}" srcOrd="0" destOrd="0" presId="urn:microsoft.com/office/officeart/2005/8/layout/hList1"/>
    <dgm:cxn modelId="{9BADD259-C6F7-4AA4-9EC9-2A59EC5C37A2}" type="presOf" srcId="{2434B147-D75B-498B-A8D4-76D1727AD377}" destId="{BF86E0F2-40DE-40CD-8FC2-763D53433B4E}" srcOrd="0" destOrd="0" presId="urn:microsoft.com/office/officeart/2005/8/layout/hList1"/>
    <dgm:cxn modelId="{23398C55-61D3-4245-99BB-F01CBBE22B08}" type="presOf" srcId="{7E019295-5001-46EF-BD74-29BAAF62ABA0}" destId="{BF86E0F2-40DE-40CD-8FC2-763D53433B4E}" srcOrd="0" destOrd="1" presId="urn:microsoft.com/office/officeart/2005/8/layout/hList1"/>
    <dgm:cxn modelId="{4C42D224-CBBD-4892-933C-1476931F58FF}" srcId="{AC7F0B12-C218-4FE6-B3E2-FB2FB7D67566}" destId="{2434B147-D75B-498B-A8D4-76D1727AD377}" srcOrd="0" destOrd="0" parTransId="{F1A288D1-A90C-4123-B2CE-28B4E5852F42}" sibTransId="{1F56F353-CDD3-45F4-8283-5885A4A4E2DD}"/>
    <dgm:cxn modelId="{B363F27C-60E5-4BA1-B944-40A30DFF780A}" type="presParOf" srcId="{34ACCD1D-AA7A-494D-9AE3-51E4AFB14B72}" destId="{54F8C688-E089-484A-A3A9-235FC8EA0FCB}" srcOrd="0" destOrd="0" presId="urn:microsoft.com/office/officeart/2005/8/layout/hList1"/>
    <dgm:cxn modelId="{1218B9D1-3A7E-4699-B936-E9DB6097E221}" type="presParOf" srcId="{54F8C688-E089-484A-A3A9-235FC8EA0FCB}" destId="{70EABB82-AB98-4FC1-A98A-B400F176BBEF}" srcOrd="0" destOrd="0" presId="urn:microsoft.com/office/officeart/2005/8/layout/hList1"/>
    <dgm:cxn modelId="{9B8B3044-7DDD-4AD9-B81B-F057AA749116}" type="presParOf" srcId="{54F8C688-E089-484A-A3A9-235FC8EA0FCB}" destId="{BF86E0F2-40DE-40CD-8FC2-763D53433B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0730E1D7-39DA-4E35-81DB-3D1D55BD2B0A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知識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物件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133F51B3-E8E5-4788-9784-34B99F0F9E06}" type="parTrans" cxnId="{76BF507B-B83A-4BBC-873F-2F2110F36976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32FB2D0-A592-40FC-AC95-2486FC238AB3}" type="sibTrans" cxnId="{76BF507B-B83A-4BBC-873F-2F2110F36976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0C3F0E3-B6AE-48F7-B571-5933CBF39BA5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400" b="1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400" b="1" dirty="0">
            <a:latin typeface="微軟正黑體" pitchFamily="34" charset="-120"/>
            <a:ea typeface="微軟正黑體" pitchFamily="34" charset="-120"/>
          </a:endParaRPr>
        </a:p>
      </dgm:t>
    </dgm:pt>
    <dgm:pt modelId="{478D87E9-FC28-4B8E-B341-BDA537EFC15D}" type="parTrans" cxnId="{53533FE9-42A5-4344-A425-EEC9A0AE746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2D675DB-C332-4837-B670-3E20183A4894}" type="sibTrans" cxnId="{53533FE9-42A5-4344-A425-EEC9A0AE746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3756DA5-E2BA-4773-A559-7974FC9AFC06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知識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平台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4B76B1A4-1CA7-4CD8-B4D8-4B2C2407B648}" type="parTrans" cxnId="{09FE7E1C-F40A-4F58-8328-8B8D4D2841E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0F28079-E810-4E99-98FD-24B5D6C50B71}" type="sibTrans" cxnId="{09FE7E1C-F40A-4F58-8328-8B8D4D2841E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23DEDFB-1B7A-4376-872F-8194A1164F26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核心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流程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53ADEF4-FE73-46B4-A1F3-0B2A24D08E08}" type="pres">
      <dgm:prSet presAssocID="{0730E1D7-39DA-4E35-81DB-3D1D55BD2B0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DFE2A2-130A-4098-8F38-D5E5346B8860}" type="pres">
      <dgm:prSet presAssocID="{632FB2D0-A592-40FC-AC95-2486FC238AB3}" presName="parTxOnlySpace" presStyleCnt="0"/>
      <dgm:spPr/>
      <dgm:t>
        <a:bodyPr/>
        <a:lstStyle/>
        <a:p>
          <a:endParaRPr lang="zh-HK" altLang="en-US"/>
        </a:p>
      </dgm:t>
    </dgm:pt>
    <dgm:pt modelId="{1783EA78-BB6D-4FB4-822E-3F5A0B9C071C}" type="pres">
      <dgm:prSet presAssocID="{E0C3F0E3-B6AE-48F7-B571-5933CBF39BA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A970C-4B2C-44DB-9B57-99B9A6560FE8}" type="pres">
      <dgm:prSet presAssocID="{12D675DB-C332-4837-B670-3E20183A4894}" presName="parTxOnlySpace" presStyleCnt="0"/>
      <dgm:spPr/>
      <dgm:t>
        <a:bodyPr/>
        <a:lstStyle/>
        <a:p>
          <a:endParaRPr lang="zh-HK" altLang="en-US"/>
        </a:p>
      </dgm:t>
    </dgm:pt>
    <dgm:pt modelId="{C00B4002-396C-4323-9D3F-291A97D0D433}" type="pres">
      <dgm:prSet presAssocID="{E3756DA5-E2BA-4773-A559-7974FC9AFC0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E307DD7-1BF9-4A0E-AA81-BCE743587AFF}" type="presOf" srcId="{84D8C27C-4C80-4C67-8D78-A524F9AD6792}" destId="{810F040A-5711-46C4-B89B-594F65BB9635}" srcOrd="0" destOrd="0" presId="urn:microsoft.com/office/officeart/2005/8/layout/chevron1"/>
    <dgm:cxn modelId="{09FE7E1C-F40A-4F58-8328-8B8D4D2841ED}" srcId="{84D8C27C-4C80-4C67-8D78-A524F9AD6792}" destId="{E3756DA5-E2BA-4773-A559-7974FC9AFC06}" srcOrd="3" destOrd="0" parTransId="{4B76B1A4-1CA7-4CD8-B4D8-4B2C2407B648}" sibTransId="{C0F28079-E810-4E99-98FD-24B5D6C50B71}"/>
    <dgm:cxn modelId="{90CDABC8-99BB-423D-AB31-616CB01B97F5}" type="presOf" srcId="{523DEDFB-1B7A-4376-872F-8194A1164F26}" destId="{57FE3FA1-A48E-45EE-89A1-69E151E40629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76BF507B-B83A-4BBC-873F-2F2110F36976}" srcId="{84D8C27C-4C80-4C67-8D78-A524F9AD6792}" destId="{0730E1D7-39DA-4E35-81DB-3D1D55BD2B0A}" srcOrd="1" destOrd="0" parTransId="{133F51B3-E8E5-4788-9784-34B99F0F9E06}" sibTransId="{632FB2D0-A592-40FC-AC95-2486FC238AB3}"/>
    <dgm:cxn modelId="{CBF71685-456F-462B-B444-E78C7A38B44E}" type="presOf" srcId="{0730E1D7-39DA-4E35-81DB-3D1D55BD2B0A}" destId="{C53ADEF4-FE73-46B4-A1F3-0B2A24D08E08}" srcOrd="0" destOrd="0" presId="urn:microsoft.com/office/officeart/2005/8/layout/chevron1"/>
    <dgm:cxn modelId="{2497ECA0-6651-4962-8B60-80658D5C417C}" type="presOf" srcId="{E3756DA5-E2BA-4773-A559-7974FC9AFC06}" destId="{C00B4002-396C-4323-9D3F-291A97D0D433}" srcOrd="0" destOrd="0" presId="urn:microsoft.com/office/officeart/2005/8/layout/chevron1"/>
    <dgm:cxn modelId="{40701BAC-2E58-475E-B221-0D77EB261B09}" type="presOf" srcId="{E0C3F0E3-B6AE-48F7-B571-5933CBF39BA5}" destId="{1783EA78-BB6D-4FB4-822E-3F5A0B9C071C}" srcOrd="0" destOrd="0" presId="urn:microsoft.com/office/officeart/2005/8/layout/chevron1"/>
    <dgm:cxn modelId="{53533FE9-42A5-4344-A425-EEC9A0AE746A}" srcId="{84D8C27C-4C80-4C67-8D78-A524F9AD6792}" destId="{E0C3F0E3-B6AE-48F7-B571-5933CBF39BA5}" srcOrd="2" destOrd="0" parTransId="{478D87E9-FC28-4B8E-B341-BDA537EFC15D}" sibTransId="{12D675DB-C332-4837-B670-3E20183A4894}"/>
    <dgm:cxn modelId="{4E711979-4520-4164-8BDC-D801BD244C4C}" type="presParOf" srcId="{810F040A-5711-46C4-B89B-594F65BB9635}" destId="{57FE3FA1-A48E-45EE-89A1-69E151E40629}" srcOrd="0" destOrd="0" presId="urn:microsoft.com/office/officeart/2005/8/layout/chevron1"/>
    <dgm:cxn modelId="{F5198C58-632E-4FC8-AA3C-4B99566E9BA6}" type="presParOf" srcId="{810F040A-5711-46C4-B89B-594F65BB9635}" destId="{548C7A63-4AF7-4348-84C6-D9B5C5F5A9FC}" srcOrd="1" destOrd="0" presId="urn:microsoft.com/office/officeart/2005/8/layout/chevron1"/>
    <dgm:cxn modelId="{1A765E99-6A9D-4BBD-9B89-B210B9D1FC58}" type="presParOf" srcId="{810F040A-5711-46C4-B89B-594F65BB9635}" destId="{C53ADEF4-FE73-46B4-A1F3-0B2A24D08E08}" srcOrd="2" destOrd="0" presId="urn:microsoft.com/office/officeart/2005/8/layout/chevron1"/>
    <dgm:cxn modelId="{270AC089-EF90-494F-88D6-2EE2C0A65894}" type="presParOf" srcId="{810F040A-5711-46C4-B89B-594F65BB9635}" destId="{20DFE2A2-130A-4098-8F38-D5E5346B8860}" srcOrd="3" destOrd="0" presId="urn:microsoft.com/office/officeart/2005/8/layout/chevron1"/>
    <dgm:cxn modelId="{430BA0D9-AD82-462C-9460-5BFB34584CBD}" type="presParOf" srcId="{810F040A-5711-46C4-B89B-594F65BB9635}" destId="{1783EA78-BB6D-4FB4-822E-3F5A0B9C071C}" srcOrd="4" destOrd="0" presId="urn:microsoft.com/office/officeart/2005/8/layout/chevron1"/>
    <dgm:cxn modelId="{13F4D365-9D98-4A90-AD3D-62A7B205D2CF}" type="presParOf" srcId="{810F040A-5711-46C4-B89B-594F65BB9635}" destId="{565A970C-4B2C-44DB-9B57-99B9A6560FE8}" srcOrd="5" destOrd="0" presId="urn:microsoft.com/office/officeart/2005/8/layout/chevron1"/>
    <dgm:cxn modelId="{F90BD987-3E7C-49BA-863F-C64D4E439588}" type="presParOf" srcId="{810F040A-5711-46C4-B89B-594F65BB9635}" destId="{C00B4002-396C-4323-9D3F-291A97D0D433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zh-TW" altLang="en-US"/>
        </a:p>
      </dgm:t>
    </dgm:pt>
    <dgm:pt modelId="{0730E1D7-39DA-4E35-81DB-3D1D55BD2B0A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專家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黃頁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133F51B3-E8E5-4788-9784-34B99F0F9E06}" type="parTrans" cxnId="{76BF507B-B83A-4BBC-873F-2F2110F36976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32FB2D0-A592-40FC-AC95-2486FC238AB3}" type="sibTrans" cxnId="{76BF507B-B83A-4BBC-873F-2F2110F36976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0C3F0E3-B6AE-48F7-B571-5933CBF39BA5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工作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478D87E9-FC28-4B8E-B341-BDA537EFC15D}" type="parTrans" cxnId="{53533FE9-42A5-4344-A425-EEC9A0AE746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2D675DB-C332-4837-B670-3E20183A4894}" type="sibTrans" cxnId="{53533FE9-42A5-4344-A425-EEC9A0AE746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3756DA5-E2BA-4773-A559-7974FC9AFC06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600" b="1" dirty="0" err="1" smtClean="0">
              <a:latin typeface="微軟正黑體" pitchFamily="34" charset="-120"/>
              <a:ea typeface="微軟正黑體" pitchFamily="34" charset="-120"/>
            </a:rPr>
            <a:t>學習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600" b="1" dirty="0" err="1" smtClean="0">
              <a:latin typeface="微軟正黑體" pitchFamily="34" charset="-120"/>
              <a:ea typeface="微軟正黑體" pitchFamily="34" charset="-120"/>
            </a:rPr>
            <a:t>地圖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4B76B1A4-1CA7-4CD8-B4D8-4B2C2407B648}" type="parTrans" cxnId="{09FE7E1C-F40A-4F58-8328-8B8D4D2841E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0F28079-E810-4E99-98FD-24B5D6C50B71}" type="sibTrans" cxnId="{09FE7E1C-F40A-4F58-8328-8B8D4D2841E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23DEDFB-1B7A-4376-872F-8194A1164F26}">
      <dgm:prSet phldrT="[文字]" custT="1"/>
      <dgm:spPr/>
      <dgm:t>
        <a:bodyPr/>
        <a:lstStyle/>
        <a:p>
          <a:r>
            <a:rPr lang="zh-TW" altLang="en-US" sz="1600" b="1" smtClean="0">
              <a:latin typeface="微軟正黑體" pitchFamily="34" charset="-120"/>
              <a:ea typeface="微軟正黑體" pitchFamily="34" charset="-120"/>
            </a:rPr>
            <a:t>專長樹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53ADEF4-FE73-46B4-A1F3-0B2A24D08E08}" type="pres">
      <dgm:prSet presAssocID="{0730E1D7-39DA-4E35-81DB-3D1D55BD2B0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DFE2A2-130A-4098-8F38-D5E5346B8860}" type="pres">
      <dgm:prSet presAssocID="{632FB2D0-A592-40FC-AC95-2486FC238AB3}" presName="parTxOnlySpace" presStyleCnt="0"/>
      <dgm:spPr/>
      <dgm:t>
        <a:bodyPr/>
        <a:lstStyle/>
        <a:p>
          <a:endParaRPr lang="zh-HK" altLang="en-US"/>
        </a:p>
      </dgm:t>
    </dgm:pt>
    <dgm:pt modelId="{1783EA78-BB6D-4FB4-822E-3F5A0B9C071C}" type="pres">
      <dgm:prSet presAssocID="{E0C3F0E3-B6AE-48F7-B571-5933CBF39BA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A970C-4B2C-44DB-9B57-99B9A6560FE8}" type="pres">
      <dgm:prSet presAssocID="{12D675DB-C332-4837-B670-3E20183A4894}" presName="parTxOnlySpace" presStyleCnt="0"/>
      <dgm:spPr/>
      <dgm:t>
        <a:bodyPr/>
        <a:lstStyle/>
        <a:p>
          <a:endParaRPr lang="zh-HK" altLang="en-US"/>
        </a:p>
      </dgm:t>
    </dgm:pt>
    <dgm:pt modelId="{C00B4002-396C-4323-9D3F-291A97D0D433}" type="pres">
      <dgm:prSet presAssocID="{E3756DA5-E2BA-4773-A559-7974FC9AFC0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051FE1-B649-4EBC-87A3-F895A63F61DB}" type="presOf" srcId="{84D8C27C-4C80-4C67-8D78-A524F9AD6792}" destId="{810F040A-5711-46C4-B89B-594F65BB9635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54C28055-18F7-4DD0-AEF4-0510FEDE358A}" type="presOf" srcId="{523DEDFB-1B7A-4376-872F-8194A1164F26}" destId="{57FE3FA1-A48E-45EE-89A1-69E151E40629}" srcOrd="0" destOrd="0" presId="urn:microsoft.com/office/officeart/2005/8/layout/chevron1"/>
    <dgm:cxn modelId="{02780F97-7FB8-4D83-A1F6-9FE5BD37A7B7}" type="presOf" srcId="{E3756DA5-E2BA-4773-A559-7974FC9AFC06}" destId="{C00B4002-396C-4323-9D3F-291A97D0D433}" srcOrd="0" destOrd="0" presId="urn:microsoft.com/office/officeart/2005/8/layout/chevron1"/>
    <dgm:cxn modelId="{09FE7E1C-F40A-4F58-8328-8B8D4D2841ED}" srcId="{84D8C27C-4C80-4C67-8D78-A524F9AD6792}" destId="{E3756DA5-E2BA-4773-A559-7974FC9AFC06}" srcOrd="3" destOrd="0" parTransId="{4B76B1A4-1CA7-4CD8-B4D8-4B2C2407B648}" sibTransId="{C0F28079-E810-4E99-98FD-24B5D6C50B71}"/>
    <dgm:cxn modelId="{C77FC358-812B-46E8-932F-AC298179B33A}" type="presOf" srcId="{0730E1D7-39DA-4E35-81DB-3D1D55BD2B0A}" destId="{C53ADEF4-FE73-46B4-A1F3-0B2A24D08E08}" srcOrd="0" destOrd="0" presId="urn:microsoft.com/office/officeart/2005/8/layout/chevron1"/>
    <dgm:cxn modelId="{53533FE9-42A5-4344-A425-EEC9A0AE746A}" srcId="{84D8C27C-4C80-4C67-8D78-A524F9AD6792}" destId="{E0C3F0E3-B6AE-48F7-B571-5933CBF39BA5}" srcOrd="2" destOrd="0" parTransId="{478D87E9-FC28-4B8E-B341-BDA537EFC15D}" sibTransId="{12D675DB-C332-4837-B670-3E20183A4894}"/>
    <dgm:cxn modelId="{E22FBD12-C387-4629-B6F5-8B2B355345B8}" type="presOf" srcId="{E0C3F0E3-B6AE-48F7-B571-5933CBF39BA5}" destId="{1783EA78-BB6D-4FB4-822E-3F5A0B9C071C}" srcOrd="0" destOrd="0" presId="urn:microsoft.com/office/officeart/2005/8/layout/chevron1"/>
    <dgm:cxn modelId="{76BF507B-B83A-4BBC-873F-2F2110F36976}" srcId="{84D8C27C-4C80-4C67-8D78-A524F9AD6792}" destId="{0730E1D7-39DA-4E35-81DB-3D1D55BD2B0A}" srcOrd="1" destOrd="0" parTransId="{133F51B3-E8E5-4788-9784-34B99F0F9E06}" sibTransId="{632FB2D0-A592-40FC-AC95-2486FC238AB3}"/>
    <dgm:cxn modelId="{2C357C0B-A3C1-48A9-8E8E-5D7E9BF0E56E}" type="presParOf" srcId="{810F040A-5711-46C4-B89B-594F65BB9635}" destId="{57FE3FA1-A48E-45EE-89A1-69E151E40629}" srcOrd="0" destOrd="0" presId="urn:microsoft.com/office/officeart/2005/8/layout/chevron1"/>
    <dgm:cxn modelId="{2115EDAD-0DEF-4C44-9751-12460251F43E}" type="presParOf" srcId="{810F040A-5711-46C4-B89B-594F65BB9635}" destId="{548C7A63-4AF7-4348-84C6-D9B5C5F5A9FC}" srcOrd="1" destOrd="0" presId="urn:microsoft.com/office/officeart/2005/8/layout/chevron1"/>
    <dgm:cxn modelId="{D81A5595-F646-47D0-A886-6658937000B6}" type="presParOf" srcId="{810F040A-5711-46C4-B89B-594F65BB9635}" destId="{C53ADEF4-FE73-46B4-A1F3-0B2A24D08E08}" srcOrd="2" destOrd="0" presId="urn:microsoft.com/office/officeart/2005/8/layout/chevron1"/>
    <dgm:cxn modelId="{7D2A9C63-2947-46A7-8618-A274781A0459}" type="presParOf" srcId="{810F040A-5711-46C4-B89B-594F65BB9635}" destId="{20DFE2A2-130A-4098-8F38-D5E5346B8860}" srcOrd="3" destOrd="0" presId="urn:microsoft.com/office/officeart/2005/8/layout/chevron1"/>
    <dgm:cxn modelId="{26A4A0E3-3C1F-4DA6-9BEE-BDC6C96CD2A3}" type="presParOf" srcId="{810F040A-5711-46C4-B89B-594F65BB9635}" destId="{1783EA78-BB6D-4FB4-822E-3F5A0B9C071C}" srcOrd="4" destOrd="0" presId="urn:microsoft.com/office/officeart/2005/8/layout/chevron1"/>
    <dgm:cxn modelId="{811BF355-CB43-4EB9-9E2C-0B91224945E6}" type="presParOf" srcId="{810F040A-5711-46C4-B89B-594F65BB9635}" destId="{565A970C-4B2C-44DB-9B57-99B9A6560FE8}" srcOrd="5" destOrd="0" presId="urn:microsoft.com/office/officeart/2005/8/layout/chevron1"/>
    <dgm:cxn modelId="{A86F39D1-BC17-4C9C-A0B1-84EAAC0C81D6}" type="presParOf" srcId="{810F040A-5711-46C4-B89B-594F65BB9635}" destId="{C00B4002-396C-4323-9D3F-291A97D0D433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23DEDFB-1B7A-4376-872F-8194A1164F26}">
      <dgm:prSet phldrT="[文字]" custT="1"/>
      <dgm:spPr>
        <a:solidFill>
          <a:schemeClr val="accent5"/>
        </a:solidFill>
      </dgm:spPr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美妝供應鏈知識社群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1" custLinFactY="225914" custLinFactNeighborX="-8460" custLinFactNeighborY="3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AD99BCC0-4F41-444C-8568-7D398F2F6E2C}" type="presOf" srcId="{84D8C27C-4C80-4C67-8D78-A524F9AD6792}" destId="{810F040A-5711-46C4-B89B-594F65BB9635}" srcOrd="0" destOrd="0" presId="urn:microsoft.com/office/officeart/2005/8/layout/chevron1"/>
    <dgm:cxn modelId="{F983DCFD-7CB6-43FE-8EE7-98F50F85B0F9}" type="presOf" srcId="{523DEDFB-1B7A-4376-872F-8194A1164F26}" destId="{57FE3FA1-A48E-45EE-89A1-69E151E40629}" srcOrd="0" destOrd="0" presId="urn:microsoft.com/office/officeart/2005/8/layout/chevron1"/>
    <dgm:cxn modelId="{24DFBFAB-7EF9-49FD-90E2-48833D482122}" type="presParOf" srcId="{810F040A-5711-46C4-B89B-594F65BB9635}" destId="{57FE3FA1-A48E-45EE-89A1-69E151E40629}" srcOrd="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4141828-301B-463C-80E3-D88960D09798}" type="doc">
      <dgm:prSet loTypeId="urn:microsoft.com/office/officeart/2005/8/layout/cycle8" loCatId="cycle" qsTypeId="urn:microsoft.com/office/officeart/2005/8/quickstyle/simple3" qsCatId="simple" csTypeId="urn:microsoft.com/office/officeart/2005/8/colors/colorful1#3" csCatId="colorful" phldr="1"/>
      <dgm:spPr/>
    </dgm:pt>
    <dgm:pt modelId="{AD478DF1-F29D-43FC-BE33-70A6DA2D22FA}">
      <dgm:prSet phldrT="[文字]"/>
      <dgm:spPr/>
      <dgm:t>
        <a:bodyPr/>
        <a:lstStyle/>
        <a:p>
          <a:endParaRPr lang="zh-TW" altLang="en-US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01FB226-A6D4-45E3-9477-F1FA17598E62}" type="parTrans" cxnId="{FE9597E8-CE7B-4F9E-BF5E-9EEA47B9BB8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939B0D0-9C9D-4AED-9178-4BA8E4338463}" type="sibTrans" cxnId="{FE9597E8-CE7B-4F9E-BF5E-9EEA47B9BB8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F718366-1972-4745-970A-97692260E070}">
      <dgm:prSet phldrT="[文字]"/>
      <dgm:spPr/>
      <dgm:t>
        <a:bodyPr/>
        <a:lstStyle/>
        <a:p>
          <a:endParaRPr lang="zh-TW" altLang="en-US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50EBC21-20B4-4763-915D-116A24FD6853}" type="parTrans" cxnId="{3F231AEC-5116-4EB4-87D7-4DC764A48CA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EADA7BB-3DB5-421A-8C7E-981B4931BEFD}" type="sibTrans" cxnId="{3F231AEC-5116-4EB4-87D7-4DC764A48CA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A13A4FE-5C5A-4AFF-B322-CB6AE664D07D}">
      <dgm:prSet phldrT="[文字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TW" altLang="en-US" sz="4000" dirty="0">
            <a:latin typeface="微軟正黑體" pitchFamily="34" charset="-120"/>
            <a:ea typeface="微軟正黑體" pitchFamily="34" charset="-120"/>
          </a:endParaRPr>
        </a:p>
      </dgm:t>
    </dgm:pt>
    <dgm:pt modelId="{56E5AB8A-6300-4117-81C6-09A65EC7666F}" type="sibTrans" cxnId="{7F77A5C4-C1CE-41C1-BE62-3F9F070C795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D1EFA31-3E2C-455F-8200-56FD6B61E699}" type="parTrans" cxnId="{7F77A5C4-C1CE-41C1-BE62-3F9F070C795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E2C6332-754C-41BA-AAF6-FC5187C1413A}" type="pres">
      <dgm:prSet presAssocID="{04141828-301B-463C-80E3-D88960D09798}" presName="compositeShape" presStyleCnt="0">
        <dgm:presLayoutVars>
          <dgm:chMax val="7"/>
          <dgm:dir/>
          <dgm:resizeHandles val="exact"/>
        </dgm:presLayoutVars>
      </dgm:prSet>
      <dgm:spPr/>
    </dgm:pt>
    <dgm:pt modelId="{0B9C9336-57E5-4183-B582-9634882D7E49}" type="pres">
      <dgm:prSet presAssocID="{04141828-301B-463C-80E3-D88960D09798}" presName="wedge1" presStyleLbl="node1" presStyleIdx="0" presStyleCnt="3" custAng="17992556" custScaleX="125484" custScaleY="116773" custLinFactNeighborX="-1555" custLinFactNeighborY="-2098"/>
      <dgm:spPr/>
      <dgm:t>
        <a:bodyPr/>
        <a:lstStyle/>
        <a:p>
          <a:endParaRPr lang="zh-TW" altLang="en-US"/>
        </a:p>
      </dgm:t>
    </dgm:pt>
    <dgm:pt modelId="{0C722393-33A2-45DD-B9A7-34386706A0AB}" type="pres">
      <dgm:prSet presAssocID="{04141828-301B-463C-80E3-D88960D09798}" presName="dummy1a" presStyleCnt="0"/>
      <dgm:spPr/>
    </dgm:pt>
    <dgm:pt modelId="{F2474F00-0185-41B7-80E8-FC1C9226D6B5}" type="pres">
      <dgm:prSet presAssocID="{04141828-301B-463C-80E3-D88960D09798}" presName="dummy1b" presStyleCnt="0"/>
      <dgm:spPr/>
    </dgm:pt>
    <dgm:pt modelId="{ED79F70C-44C2-4D90-A04A-7199F83620C9}" type="pres">
      <dgm:prSet presAssocID="{04141828-301B-463C-80E3-D88960D0979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31B37F-E0FC-433D-9A25-13AE028165FC}" type="pres">
      <dgm:prSet presAssocID="{04141828-301B-463C-80E3-D88960D09798}" presName="wedge2" presStyleLbl="node1" presStyleIdx="1" presStyleCnt="3" custAng="17992556" custScaleX="75122" custScaleY="75122" custLinFactNeighborX="34" custLinFactNeighborY="-2346"/>
      <dgm:spPr/>
      <dgm:t>
        <a:bodyPr/>
        <a:lstStyle/>
        <a:p>
          <a:endParaRPr lang="zh-TW" altLang="en-US"/>
        </a:p>
      </dgm:t>
    </dgm:pt>
    <dgm:pt modelId="{82966EEB-FD7F-40A4-91ED-205F828A4215}" type="pres">
      <dgm:prSet presAssocID="{04141828-301B-463C-80E3-D88960D09798}" presName="dummy2a" presStyleCnt="0"/>
      <dgm:spPr/>
    </dgm:pt>
    <dgm:pt modelId="{54B4D40C-A40A-4885-B977-CB5016559EA8}" type="pres">
      <dgm:prSet presAssocID="{04141828-301B-463C-80E3-D88960D09798}" presName="dummy2b" presStyleCnt="0"/>
      <dgm:spPr/>
    </dgm:pt>
    <dgm:pt modelId="{188439E0-391E-45B9-A41B-924BB4066AB2}" type="pres">
      <dgm:prSet presAssocID="{04141828-301B-463C-80E3-D88960D0979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32348EB-E370-44FF-83C7-1A568F25D2D8}" type="pres">
      <dgm:prSet presAssocID="{04141828-301B-463C-80E3-D88960D09798}" presName="wedge3" presStyleLbl="node1" presStyleIdx="2" presStyleCnt="3" custAng="17992556" custScaleX="75122" custScaleY="75122"/>
      <dgm:spPr/>
      <dgm:t>
        <a:bodyPr/>
        <a:lstStyle/>
        <a:p>
          <a:endParaRPr lang="zh-TW" altLang="en-US"/>
        </a:p>
      </dgm:t>
    </dgm:pt>
    <dgm:pt modelId="{F9B9EE1E-D5D7-4112-9D83-BC68EB72989C}" type="pres">
      <dgm:prSet presAssocID="{04141828-301B-463C-80E3-D88960D09798}" presName="dummy3a" presStyleCnt="0"/>
      <dgm:spPr/>
    </dgm:pt>
    <dgm:pt modelId="{388128BE-61E5-4E91-92F5-A0D7B20C26F2}" type="pres">
      <dgm:prSet presAssocID="{04141828-301B-463C-80E3-D88960D09798}" presName="dummy3b" presStyleCnt="0"/>
      <dgm:spPr/>
    </dgm:pt>
    <dgm:pt modelId="{AE9FF26B-2D0B-4986-8A93-F76FBAF72448}" type="pres">
      <dgm:prSet presAssocID="{04141828-301B-463C-80E3-D88960D0979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34987F-F643-4E04-BE82-5C9309D4D9BC}" type="pres">
      <dgm:prSet presAssocID="{56E5AB8A-6300-4117-81C6-09A65EC7666F}" presName="arrowWedge1" presStyleLbl="fgSibTrans2D1" presStyleIdx="0" presStyleCnt="3" custAng="17992556" custScaleX="116773" custScaleY="116773" custLinFactNeighborX="446" custLinFactNeighborY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96A9A98D-FC0E-40EE-B05D-2CB1EA522C4B}" type="pres">
      <dgm:prSet presAssocID="{1939B0D0-9C9D-4AED-9178-4BA8E4338463}" presName="arrowWedge2" presStyleLbl="fgSibTrans2D1" presStyleIdx="1" presStyleCnt="3" custAng="18079242" custScaleX="75122" custScaleY="75122" custLinFactNeighborX="30" custLinFactNeighborY="-2087"/>
      <dgm:spPr/>
      <dgm:t>
        <a:bodyPr/>
        <a:lstStyle/>
        <a:p>
          <a:endParaRPr lang="zh-TW" altLang="en-US"/>
        </a:p>
      </dgm:t>
    </dgm:pt>
    <dgm:pt modelId="{E736A108-2AB3-41FF-8224-9F84DB29A5F7}" type="pres">
      <dgm:prSet presAssocID="{6EADA7BB-3DB5-421A-8C7E-981B4931BEFD}" presName="arrowWedge3" presStyleLbl="fgSibTrans2D1" presStyleIdx="2" presStyleCnt="3" custAng="17992556" custScaleX="75122" custScaleY="75122"/>
      <dgm:spPr/>
      <dgm:t>
        <a:bodyPr/>
        <a:lstStyle/>
        <a:p>
          <a:endParaRPr lang="zh-TW" altLang="en-US"/>
        </a:p>
      </dgm:t>
    </dgm:pt>
  </dgm:ptLst>
  <dgm:cxnLst>
    <dgm:cxn modelId="{892C3D69-8934-4C5F-9467-12FA8DFC2468}" type="presOf" srcId="{AD478DF1-F29D-43FC-BE33-70A6DA2D22FA}" destId="{188439E0-391E-45B9-A41B-924BB4066AB2}" srcOrd="1" destOrd="0" presId="urn:microsoft.com/office/officeart/2005/8/layout/cycle8"/>
    <dgm:cxn modelId="{CB5313DD-8AA9-4666-99D5-2E9D961CB4EC}" type="presOf" srcId="{04141828-301B-463C-80E3-D88960D09798}" destId="{2E2C6332-754C-41BA-AAF6-FC5187C1413A}" srcOrd="0" destOrd="0" presId="urn:microsoft.com/office/officeart/2005/8/layout/cycle8"/>
    <dgm:cxn modelId="{7F77A5C4-C1CE-41C1-BE62-3F9F070C7958}" srcId="{04141828-301B-463C-80E3-D88960D09798}" destId="{7A13A4FE-5C5A-4AFF-B322-CB6AE664D07D}" srcOrd="0" destOrd="0" parTransId="{DD1EFA31-3E2C-455F-8200-56FD6B61E699}" sibTransId="{56E5AB8A-6300-4117-81C6-09A65EC7666F}"/>
    <dgm:cxn modelId="{E57B2A1D-331B-4451-81DD-F8D37461F8B4}" type="presOf" srcId="{AD478DF1-F29D-43FC-BE33-70A6DA2D22FA}" destId="{3831B37F-E0FC-433D-9A25-13AE028165FC}" srcOrd="0" destOrd="0" presId="urn:microsoft.com/office/officeart/2005/8/layout/cycle8"/>
    <dgm:cxn modelId="{354187CC-6C85-4E20-980E-7E9138232359}" type="presOf" srcId="{7A13A4FE-5C5A-4AFF-B322-CB6AE664D07D}" destId="{ED79F70C-44C2-4D90-A04A-7199F83620C9}" srcOrd="1" destOrd="0" presId="urn:microsoft.com/office/officeart/2005/8/layout/cycle8"/>
    <dgm:cxn modelId="{42BFF343-4DF8-45DC-AAEA-7386870ABA81}" type="presOf" srcId="{0F718366-1972-4745-970A-97692260E070}" destId="{E32348EB-E370-44FF-83C7-1A568F25D2D8}" srcOrd="0" destOrd="0" presId="urn:microsoft.com/office/officeart/2005/8/layout/cycle8"/>
    <dgm:cxn modelId="{3F231AEC-5116-4EB4-87D7-4DC764A48CAB}" srcId="{04141828-301B-463C-80E3-D88960D09798}" destId="{0F718366-1972-4745-970A-97692260E070}" srcOrd="2" destOrd="0" parTransId="{950EBC21-20B4-4763-915D-116A24FD6853}" sibTransId="{6EADA7BB-3DB5-421A-8C7E-981B4931BEFD}"/>
    <dgm:cxn modelId="{9B513FB2-770E-4C8B-8616-ECAF7CD477F8}" type="presOf" srcId="{0F718366-1972-4745-970A-97692260E070}" destId="{AE9FF26B-2D0B-4986-8A93-F76FBAF72448}" srcOrd="1" destOrd="0" presId="urn:microsoft.com/office/officeart/2005/8/layout/cycle8"/>
    <dgm:cxn modelId="{5440B7DE-183B-4771-936E-7C83D51DECA8}" type="presOf" srcId="{7A13A4FE-5C5A-4AFF-B322-CB6AE664D07D}" destId="{0B9C9336-57E5-4183-B582-9634882D7E49}" srcOrd="0" destOrd="0" presId="urn:microsoft.com/office/officeart/2005/8/layout/cycle8"/>
    <dgm:cxn modelId="{FE9597E8-CE7B-4F9E-BF5E-9EEA47B9BB89}" srcId="{04141828-301B-463C-80E3-D88960D09798}" destId="{AD478DF1-F29D-43FC-BE33-70A6DA2D22FA}" srcOrd="1" destOrd="0" parTransId="{601FB226-A6D4-45E3-9477-F1FA17598E62}" sibTransId="{1939B0D0-9C9D-4AED-9178-4BA8E4338463}"/>
    <dgm:cxn modelId="{44BD2CCF-50C5-4246-9580-875FF9BA6C97}" type="presParOf" srcId="{2E2C6332-754C-41BA-AAF6-FC5187C1413A}" destId="{0B9C9336-57E5-4183-B582-9634882D7E49}" srcOrd="0" destOrd="0" presId="urn:microsoft.com/office/officeart/2005/8/layout/cycle8"/>
    <dgm:cxn modelId="{1C168B9F-7C39-436B-BD73-8088162958E5}" type="presParOf" srcId="{2E2C6332-754C-41BA-AAF6-FC5187C1413A}" destId="{0C722393-33A2-45DD-B9A7-34386706A0AB}" srcOrd="1" destOrd="0" presId="urn:microsoft.com/office/officeart/2005/8/layout/cycle8"/>
    <dgm:cxn modelId="{7EE3A0C5-C0B9-47F8-97CE-714A50C558F7}" type="presParOf" srcId="{2E2C6332-754C-41BA-AAF6-FC5187C1413A}" destId="{F2474F00-0185-41B7-80E8-FC1C9226D6B5}" srcOrd="2" destOrd="0" presId="urn:microsoft.com/office/officeart/2005/8/layout/cycle8"/>
    <dgm:cxn modelId="{71EA9052-7773-46BA-A356-BA4EEA0AC0B0}" type="presParOf" srcId="{2E2C6332-754C-41BA-AAF6-FC5187C1413A}" destId="{ED79F70C-44C2-4D90-A04A-7199F83620C9}" srcOrd="3" destOrd="0" presId="urn:microsoft.com/office/officeart/2005/8/layout/cycle8"/>
    <dgm:cxn modelId="{D5D714DE-5299-468C-8DDF-7AC61515529B}" type="presParOf" srcId="{2E2C6332-754C-41BA-AAF6-FC5187C1413A}" destId="{3831B37F-E0FC-433D-9A25-13AE028165FC}" srcOrd="4" destOrd="0" presId="urn:microsoft.com/office/officeart/2005/8/layout/cycle8"/>
    <dgm:cxn modelId="{F86EEF24-C3E7-4B6C-A7ED-F5BAEBAB9D9A}" type="presParOf" srcId="{2E2C6332-754C-41BA-AAF6-FC5187C1413A}" destId="{82966EEB-FD7F-40A4-91ED-205F828A4215}" srcOrd="5" destOrd="0" presId="urn:microsoft.com/office/officeart/2005/8/layout/cycle8"/>
    <dgm:cxn modelId="{7B79E335-8110-4FA3-A6B4-AB83ACEC449A}" type="presParOf" srcId="{2E2C6332-754C-41BA-AAF6-FC5187C1413A}" destId="{54B4D40C-A40A-4885-B977-CB5016559EA8}" srcOrd="6" destOrd="0" presId="urn:microsoft.com/office/officeart/2005/8/layout/cycle8"/>
    <dgm:cxn modelId="{2C27D35A-6C47-4491-BA1B-953CC25C0F75}" type="presParOf" srcId="{2E2C6332-754C-41BA-AAF6-FC5187C1413A}" destId="{188439E0-391E-45B9-A41B-924BB4066AB2}" srcOrd="7" destOrd="0" presId="urn:microsoft.com/office/officeart/2005/8/layout/cycle8"/>
    <dgm:cxn modelId="{258DFFB4-722F-461D-90C0-055284534D66}" type="presParOf" srcId="{2E2C6332-754C-41BA-AAF6-FC5187C1413A}" destId="{E32348EB-E370-44FF-83C7-1A568F25D2D8}" srcOrd="8" destOrd="0" presId="urn:microsoft.com/office/officeart/2005/8/layout/cycle8"/>
    <dgm:cxn modelId="{DD447967-6C9D-4283-B265-B1383BCAC04B}" type="presParOf" srcId="{2E2C6332-754C-41BA-AAF6-FC5187C1413A}" destId="{F9B9EE1E-D5D7-4112-9D83-BC68EB72989C}" srcOrd="9" destOrd="0" presId="urn:microsoft.com/office/officeart/2005/8/layout/cycle8"/>
    <dgm:cxn modelId="{0086D7C9-7AA0-43C0-8C27-F547D8E99A3F}" type="presParOf" srcId="{2E2C6332-754C-41BA-AAF6-FC5187C1413A}" destId="{388128BE-61E5-4E91-92F5-A0D7B20C26F2}" srcOrd="10" destOrd="0" presId="urn:microsoft.com/office/officeart/2005/8/layout/cycle8"/>
    <dgm:cxn modelId="{028F0B36-B17F-4BB6-B36A-47CF17E2CD43}" type="presParOf" srcId="{2E2C6332-754C-41BA-AAF6-FC5187C1413A}" destId="{AE9FF26B-2D0B-4986-8A93-F76FBAF72448}" srcOrd="11" destOrd="0" presId="urn:microsoft.com/office/officeart/2005/8/layout/cycle8"/>
    <dgm:cxn modelId="{78E5F33A-ECA4-4903-B60B-4FA36C06CCF4}" type="presParOf" srcId="{2E2C6332-754C-41BA-AAF6-FC5187C1413A}" destId="{F334987F-F643-4E04-BE82-5C9309D4D9BC}" srcOrd="12" destOrd="0" presId="urn:microsoft.com/office/officeart/2005/8/layout/cycle8"/>
    <dgm:cxn modelId="{FE4495E5-6B7A-451B-90CA-0C7FC5EB89A6}" type="presParOf" srcId="{2E2C6332-754C-41BA-AAF6-FC5187C1413A}" destId="{96A9A98D-FC0E-40EE-B05D-2CB1EA522C4B}" srcOrd="13" destOrd="0" presId="urn:microsoft.com/office/officeart/2005/8/layout/cycle8"/>
    <dgm:cxn modelId="{F373E50C-CC98-4D7C-B59E-3459D31653C2}" type="presParOf" srcId="{2E2C6332-754C-41BA-AAF6-FC5187C1413A}" destId="{E736A108-2AB3-41FF-8224-9F84DB29A5F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0730E1D7-39DA-4E35-81DB-3D1D55BD2B0A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策略地圖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133F51B3-E8E5-4788-9784-34B99F0F9E06}" type="parTrans" cxnId="{76BF507B-B83A-4BBC-873F-2F2110F36976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632FB2D0-A592-40FC-AC95-2486FC238AB3}" type="sibTrans" cxnId="{76BF507B-B83A-4BBC-873F-2F2110F36976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0C3F0E3-B6AE-48F7-B571-5933CBF39BA5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 lIns="0" rIns="0"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TW" altLang="en-US" sz="16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478D87E9-FC28-4B8E-B341-BDA537EFC15D}" type="parTrans" cxnId="{53533FE9-42A5-4344-A425-EEC9A0AE746A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12D675DB-C332-4837-B670-3E20183A4894}" type="sibTrans" cxnId="{53533FE9-42A5-4344-A425-EEC9A0AE746A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3756DA5-E2BA-4773-A559-7974FC9AFC06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行動方案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4B76B1A4-1CA7-4CD8-B4D8-4B2C2407B648}" type="parTrans" cxnId="{09FE7E1C-F40A-4F58-8328-8B8D4D2841ED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C0F28079-E810-4E99-98FD-24B5D6C50B71}" type="sibTrans" cxnId="{09FE7E1C-F40A-4F58-8328-8B8D4D2841ED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523DEDFB-1B7A-4376-872F-8194A1164F26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800" b="1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 custLinFactNeighborX="-1286" custLinFactNeighborY="11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53ADEF4-FE73-46B4-A1F3-0B2A24D08E08}" type="pres">
      <dgm:prSet presAssocID="{0730E1D7-39DA-4E35-81DB-3D1D55BD2B0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DFE2A2-130A-4098-8F38-D5E5346B8860}" type="pres">
      <dgm:prSet presAssocID="{632FB2D0-A592-40FC-AC95-2486FC238AB3}" presName="parTxOnlySpace" presStyleCnt="0"/>
      <dgm:spPr/>
      <dgm:t>
        <a:bodyPr/>
        <a:lstStyle/>
        <a:p>
          <a:endParaRPr lang="zh-HK" altLang="en-US"/>
        </a:p>
      </dgm:t>
    </dgm:pt>
    <dgm:pt modelId="{1783EA78-BB6D-4FB4-822E-3F5A0B9C071C}" type="pres">
      <dgm:prSet presAssocID="{E0C3F0E3-B6AE-48F7-B571-5933CBF39BA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A970C-4B2C-44DB-9B57-99B9A6560FE8}" type="pres">
      <dgm:prSet presAssocID="{12D675DB-C332-4837-B670-3E20183A4894}" presName="parTxOnlySpace" presStyleCnt="0"/>
      <dgm:spPr/>
      <dgm:t>
        <a:bodyPr/>
        <a:lstStyle/>
        <a:p>
          <a:endParaRPr lang="zh-HK" altLang="en-US"/>
        </a:p>
      </dgm:t>
    </dgm:pt>
    <dgm:pt modelId="{C00B4002-396C-4323-9D3F-291A97D0D433}" type="pres">
      <dgm:prSet presAssocID="{E3756DA5-E2BA-4773-A559-7974FC9AFC0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010C69D-F9EA-41F3-8214-AD3B84207314}" type="presOf" srcId="{E0C3F0E3-B6AE-48F7-B571-5933CBF39BA5}" destId="{1783EA78-BB6D-4FB4-822E-3F5A0B9C071C}" srcOrd="0" destOrd="0" presId="urn:microsoft.com/office/officeart/2005/8/layout/chevron1"/>
    <dgm:cxn modelId="{15AB1D92-8EA0-49A3-A3EC-34CB7990FEA1}" type="presOf" srcId="{523DEDFB-1B7A-4376-872F-8194A1164F26}" destId="{57FE3FA1-A48E-45EE-89A1-69E151E40629}" srcOrd="0" destOrd="0" presId="urn:microsoft.com/office/officeart/2005/8/layout/chevron1"/>
    <dgm:cxn modelId="{A894B9DF-2696-47CA-803A-B7BCEA06AB79}" type="presOf" srcId="{84D8C27C-4C80-4C67-8D78-A524F9AD6792}" destId="{810F040A-5711-46C4-B89B-594F65BB9635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1EE3F740-A837-4789-B1C7-FAD542E7DD1B}" type="presOf" srcId="{E3756DA5-E2BA-4773-A559-7974FC9AFC06}" destId="{C00B4002-396C-4323-9D3F-291A97D0D433}" srcOrd="0" destOrd="0" presId="urn:microsoft.com/office/officeart/2005/8/layout/chevron1"/>
    <dgm:cxn modelId="{ED515458-F92A-452B-A7B6-5F329FC586E5}" type="presOf" srcId="{0730E1D7-39DA-4E35-81DB-3D1D55BD2B0A}" destId="{C53ADEF4-FE73-46B4-A1F3-0B2A24D08E08}" srcOrd="0" destOrd="0" presId="urn:microsoft.com/office/officeart/2005/8/layout/chevron1"/>
    <dgm:cxn modelId="{09FE7E1C-F40A-4F58-8328-8B8D4D2841ED}" srcId="{84D8C27C-4C80-4C67-8D78-A524F9AD6792}" destId="{E3756DA5-E2BA-4773-A559-7974FC9AFC06}" srcOrd="3" destOrd="0" parTransId="{4B76B1A4-1CA7-4CD8-B4D8-4B2C2407B648}" sibTransId="{C0F28079-E810-4E99-98FD-24B5D6C50B71}"/>
    <dgm:cxn modelId="{53533FE9-42A5-4344-A425-EEC9A0AE746A}" srcId="{84D8C27C-4C80-4C67-8D78-A524F9AD6792}" destId="{E0C3F0E3-B6AE-48F7-B571-5933CBF39BA5}" srcOrd="2" destOrd="0" parTransId="{478D87E9-FC28-4B8E-B341-BDA537EFC15D}" sibTransId="{12D675DB-C332-4837-B670-3E20183A4894}"/>
    <dgm:cxn modelId="{76BF507B-B83A-4BBC-873F-2F2110F36976}" srcId="{84D8C27C-4C80-4C67-8D78-A524F9AD6792}" destId="{0730E1D7-39DA-4E35-81DB-3D1D55BD2B0A}" srcOrd="1" destOrd="0" parTransId="{133F51B3-E8E5-4788-9784-34B99F0F9E06}" sibTransId="{632FB2D0-A592-40FC-AC95-2486FC238AB3}"/>
    <dgm:cxn modelId="{18F5B9C0-D410-440B-9C41-27850BE8DC6B}" type="presParOf" srcId="{810F040A-5711-46C4-B89B-594F65BB9635}" destId="{57FE3FA1-A48E-45EE-89A1-69E151E40629}" srcOrd="0" destOrd="0" presId="urn:microsoft.com/office/officeart/2005/8/layout/chevron1"/>
    <dgm:cxn modelId="{4EC2C473-DB56-4672-B1D3-FB14D24CBDDA}" type="presParOf" srcId="{810F040A-5711-46C4-B89B-594F65BB9635}" destId="{548C7A63-4AF7-4348-84C6-D9B5C5F5A9FC}" srcOrd="1" destOrd="0" presId="urn:microsoft.com/office/officeart/2005/8/layout/chevron1"/>
    <dgm:cxn modelId="{0E933BBC-2FFA-43BA-AF14-B5E855B1916F}" type="presParOf" srcId="{810F040A-5711-46C4-B89B-594F65BB9635}" destId="{C53ADEF4-FE73-46B4-A1F3-0B2A24D08E08}" srcOrd="2" destOrd="0" presId="urn:microsoft.com/office/officeart/2005/8/layout/chevron1"/>
    <dgm:cxn modelId="{CDAF6405-AE61-439D-B410-00FBFE8F04D0}" type="presParOf" srcId="{810F040A-5711-46C4-B89B-594F65BB9635}" destId="{20DFE2A2-130A-4098-8F38-D5E5346B8860}" srcOrd="3" destOrd="0" presId="urn:microsoft.com/office/officeart/2005/8/layout/chevron1"/>
    <dgm:cxn modelId="{FF734183-A432-48D4-86C3-2DA1A1896689}" type="presParOf" srcId="{810F040A-5711-46C4-B89B-594F65BB9635}" destId="{1783EA78-BB6D-4FB4-822E-3F5A0B9C071C}" srcOrd="4" destOrd="0" presId="urn:microsoft.com/office/officeart/2005/8/layout/chevron1"/>
    <dgm:cxn modelId="{239DC238-A36C-4074-BCDD-82E68D6D6FFD}" type="presParOf" srcId="{810F040A-5711-46C4-B89B-594F65BB9635}" destId="{565A970C-4B2C-44DB-9B57-99B9A6560FE8}" srcOrd="5" destOrd="0" presId="urn:microsoft.com/office/officeart/2005/8/layout/chevron1"/>
    <dgm:cxn modelId="{4469ED82-0C1C-4A5D-9687-9725E74FBC83}" type="presParOf" srcId="{810F040A-5711-46C4-B89B-594F65BB9635}" destId="{C00B4002-396C-4323-9D3F-291A97D0D433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4141828-301B-463C-80E3-D88960D09798}" type="doc">
      <dgm:prSet loTypeId="urn:microsoft.com/office/officeart/2005/8/layout/cycle8" loCatId="cycle" qsTypeId="urn:microsoft.com/office/officeart/2005/8/quickstyle/simple3" qsCatId="simple" csTypeId="urn:microsoft.com/office/officeart/2005/8/colors/colorful1#4" csCatId="colorful" phldr="1"/>
      <dgm:spPr/>
    </dgm:pt>
    <dgm:pt modelId="{AD478DF1-F29D-43FC-BE33-70A6DA2D22FA}">
      <dgm:prSet phldrT="[文字]"/>
      <dgm:spPr/>
      <dgm:t>
        <a:bodyPr/>
        <a:lstStyle/>
        <a:p>
          <a:endParaRPr lang="zh-TW" altLang="en-US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01FB226-A6D4-45E3-9477-F1FA17598E62}" type="parTrans" cxnId="{FE9597E8-CE7B-4F9E-BF5E-9EEA47B9BB8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939B0D0-9C9D-4AED-9178-4BA8E4338463}" type="sibTrans" cxnId="{FE9597E8-CE7B-4F9E-BF5E-9EEA47B9BB8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F718366-1972-4745-970A-97692260E070}">
      <dgm:prSet phldrT="[文字]"/>
      <dgm:spPr/>
      <dgm:t>
        <a:bodyPr/>
        <a:lstStyle/>
        <a:p>
          <a:endParaRPr lang="zh-TW" altLang="en-US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50EBC21-20B4-4763-915D-116A24FD6853}" type="parTrans" cxnId="{3F231AEC-5116-4EB4-87D7-4DC764A48CA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EADA7BB-3DB5-421A-8C7E-981B4931BEFD}" type="sibTrans" cxnId="{3F231AEC-5116-4EB4-87D7-4DC764A48CA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A13A4FE-5C5A-4AFF-B322-CB6AE664D07D}">
      <dgm:prSet phldrT="[文字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TW" altLang="en-US" sz="4000" dirty="0">
            <a:latin typeface="微軟正黑體" pitchFamily="34" charset="-120"/>
            <a:ea typeface="微軟正黑體" pitchFamily="34" charset="-120"/>
          </a:endParaRPr>
        </a:p>
      </dgm:t>
    </dgm:pt>
    <dgm:pt modelId="{56E5AB8A-6300-4117-81C6-09A65EC7666F}" type="sibTrans" cxnId="{7F77A5C4-C1CE-41C1-BE62-3F9F070C795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D1EFA31-3E2C-455F-8200-56FD6B61E699}" type="parTrans" cxnId="{7F77A5C4-C1CE-41C1-BE62-3F9F070C795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E2C6332-754C-41BA-AAF6-FC5187C1413A}" type="pres">
      <dgm:prSet presAssocID="{04141828-301B-463C-80E3-D88960D09798}" presName="compositeShape" presStyleCnt="0">
        <dgm:presLayoutVars>
          <dgm:chMax val="7"/>
          <dgm:dir/>
          <dgm:resizeHandles val="exact"/>
        </dgm:presLayoutVars>
      </dgm:prSet>
      <dgm:spPr/>
    </dgm:pt>
    <dgm:pt modelId="{0B9C9336-57E5-4183-B582-9634882D7E49}" type="pres">
      <dgm:prSet presAssocID="{04141828-301B-463C-80E3-D88960D09798}" presName="wedge1" presStyleLbl="node1" presStyleIdx="0" presStyleCnt="3" custAng="17992556" custScaleX="116773" custScaleY="116773" custLinFactNeighborX="-1555" custLinFactNeighborY="-2098"/>
      <dgm:spPr/>
      <dgm:t>
        <a:bodyPr/>
        <a:lstStyle/>
        <a:p>
          <a:endParaRPr lang="zh-TW" altLang="en-US"/>
        </a:p>
      </dgm:t>
    </dgm:pt>
    <dgm:pt modelId="{0C722393-33A2-45DD-B9A7-34386706A0AB}" type="pres">
      <dgm:prSet presAssocID="{04141828-301B-463C-80E3-D88960D09798}" presName="dummy1a" presStyleCnt="0"/>
      <dgm:spPr/>
    </dgm:pt>
    <dgm:pt modelId="{F2474F00-0185-41B7-80E8-FC1C9226D6B5}" type="pres">
      <dgm:prSet presAssocID="{04141828-301B-463C-80E3-D88960D09798}" presName="dummy1b" presStyleCnt="0"/>
      <dgm:spPr/>
    </dgm:pt>
    <dgm:pt modelId="{ED79F70C-44C2-4D90-A04A-7199F83620C9}" type="pres">
      <dgm:prSet presAssocID="{04141828-301B-463C-80E3-D88960D0979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31B37F-E0FC-433D-9A25-13AE028165FC}" type="pres">
      <dgm:prSet presAssocID="{04141828-301B-463C-80E3-D88960D09798}" presName="wedge2" presStyleLbl="node1" presStyleIdx="1" presStyleCnt="3" custAng="17992556" custScaleX="75122" custScaleY="75122" custLinFactNeighborX="34" custLinFactNeighborY="-2346"/>
      <dgm:spPr/>
      <dgm:t>
        <a:bodyPr/>
        <a:lstStyle/>
        <a:p>
          <a:endParaRPr lang="zh-TW" altLang="en-US"/>
        </a:p>
      </dgm:t>
    </dgm:pt>
    <dgm:pt modelId="{82966EEB-FD7F-40A4-91ED-205F828A4215}" type="pres">
      <dgm:prSet presAssocID="{04141828-301B-463C-80E3-D88960D09798}" presName="dummy2a" presStyleCnt="0"/>
      <dgm:spPr/>
    </dgm:pt>
    <dgm:pt modelId="{54B4D40C-A40A-4885-B977-CB5016559EA8}" type="pres">
      <dgm:prSet presAssocID="{04141828-301B-463C-80E3-D88960D09798}" presName="dummy2b" presStyleCnt="0"/>
      <dgm:spPr/>
    </dgm:pt>
    <dgm:pt modelId="{188439E0-391E-45B9-A41B-924BB4066AB2}" type="pres">
      <dgm:prSet presAssocID="{04141828-301B-463C-80E3-D88960D0979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32348EB-E370-44FF-83C7-1A568F25D2D8}" type="pres">
      <dgm:prSet presAssocID="{04141828-301B-463C-80E3-D88960D09798}" presName="wedge3" presStyleLbl="node1" presStyleIdx="2" presStyleCnt="3" custAng="17992556" custScaleX="75122" custScaleY="75122"/>
      <dgm:spPr/>
      <dgm:t>
        <a:bodyPr/>
        <a:lstStyle/>
        <a:p>
          <a:endParaRPr lang="zh-TW" altLang="en-US"/>
        </a:p>
      </dgm:t>
    </dgm:pt>
    <dgm:pt modelId="{F9B9EE1E-D5D7-4112-9D83-BC68EB72989C}" type="pres">
      <dgm:prSet presAssocID="{04141828-301B-463C-80E3-D88960D09798}" presName="dummy3a" presStyleCnt="0"/>
      <dgm:spPr/>
    </dgm:pt>
    <dgm:pt modelId="{388128BE-61E5-4E91-92F5-A0D7B20C26F2}" type="pres">
      <dgm:prSet presAssocID="{04141828-301B-463C-80E3-D88960D09798}" presName="dummy3b" presStyleCnt="0"/>
      <dgm:spPr/>
    </dgm:pt>
    <dgm:pt modelId="{AE9FF26B-2D0B-4986-8A93-F76FBAF72448}" type="pres">
      <dgm:prSet presAssocID="{04141828-301B-463C-80E3-D88960D0979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34987F-F643-4E04-BE82-5C9309D4D9BC}" type="pres">
      <dgm:prSet presAssocID="{56E5AB8A-6300-4117-81C6-09A65EC7666F}" presName="arrowWedge1" presStyleLbl="fgSibTrans2D1" presStyleIdx="0" presStyleCnt="3" custAng="17992556" custScaleX="116773" custScaleY="116773" custLinFactNeighborX="446" custLinFactNeighborY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96A9A98D-FC0E-40EE-B05D-2CB1EA522C4B}" type="pres">
      <dgm:prSet presAssocID="{1939B0D0-9C9D-4AED-9178-4BA8E4338463}" presName="arrowWedge2" presStyleLbl="fgSibTrans2D1" presStyleIdx="1" presStyleCnt="3" custAng="18079242" custScaleX="75122" custScaleY="75122" custLinFactNeighborX="30" custLinFactNeighborY="-2087"/>
      <dgm:spPr/>
      <dgm:t>
        <a:bodyPr/>
        <a:lstStyle/>
        <a:p>
          <a:endParaRPr lang="zh-TW" altLang="en-US"/>
        </a:p>
      </dgm:t>
    </dgm:pt>
    <dgm:pt modelId="{E736A108-2AB3-41FF-8224-9F84DB29A5F7}" type="pres">
      <dgm:prSet presAssocID="{6EADA7BB-3DB5-421A-8C7E-981B4931BEFD}" presName="arrowWedge3" presStyleLbl="fgSibTrans2D1" presStyleIdx="2" presStyleCnt="3" custAng="17992556" custScaleX="75122" custScaleY="75122"/>
      <dgm:spPr/>
      <dgm:t>
        <a:bodyPr/>
        <a:lstStyle/>
        <a:p>
          <a:endParaRPr lang="zh-TW" altLang="en-US"/>
        </a:p>
      </dgm:t>
    </dgm:pt>
  </dgm:ptLst>
  <dgm:cxnLst>
    <dgm:cxn modelId="{93B914DF-C35A-4B49-9B45-2E5ACC3C86E1}" type="presOf" srcId="{0F718366-1972-4745-970A-97692260E070}" destId="{AE9FF26B-2D0B-4986-8A93-F76FBAF72448}" srcOrd="1" destOrd="0" presId="urn:microsoft.com/office/officeart/2005/8/layout/cycle8"/>
    <dgm:cxn modelId="{8CACA82B-3ECF-450E-A85C-F94FA7004548}" type="presOf" srcId="{0F718366-1972-4745-970A-97692260E070}" destId="{E32348EB-E370-44FF-83C7-1A568F25D2D8}" srcOrd="0" destOrd="0" presId="urn:microsoft.com/office/officeart/2005/8/layout/cycle8"/>
    <dgm:cxn modelId="{77AAAABF-7880-4C02-973A-82321A39D2BE}" type="presOf" srcId="{7A13A4FE-5C5A-4AFF-B322-CB6AE664D07D}" destId="{ED79F70C-44C2-4D90-A04A-7199F83620C9}" srcOrd="1" destOrd="0" presId="urn:microsoft.com/office/officeart/2005/8/layout/cycle8"/>
    <dgm:cxn modelId="{7F77A5C4-C1CE-41C1-BE62-3F9F070C7958}" srcId="{04141828-301B-463C-80E3-D88960D09798}" destId="{7A13A4FE-5C5A-4AFF-B322-CB6AE664D07D}" srcOrd="0" destOrd="0" parTransId="{DD1EFA31-3E2C-455F-8200-56FD6B61E699}" sibTransId="{56E5AB8A-6300-4117-81C6-09A65EC7666F}"/>
    <dgm:cxn modelId="{420F9A92-B6A5-470E-8E0C-A14BD50D5B22}" type="presOf" srcId="{7A13A4FE-5C5A-4AFF-B322-CB6AE664D07D}" destId="{0B9C9336-57E5-4183-B582-9634882D7E49}" srcOrd="0" destOrd="0" presId="urn:microsoft.com/office/officeart/2005/8/layout/cycle8"/>
    <dgm:cxn modelId="{4A40BD56-6382-46A3-9EBA-AE74E871B118}" type="presOf" srcId="{AD478DF1-F29D-43FC-BE33-70A6DA2D22FA}" destId="{188439E0-391E-45B9-A41B-924BB4066AB2}" srcOrd="1" destOrd="0" presId="urn:microsoft.com/office/officeart/2005/8/layout/cycle8"/>
    <dgm:cxn modelId="{9064E625-D170-4CC8-A62B-37308AB0BF12}" type="presOf" srcId="{04141828-301B-463C-80E3-D88960D09798}" destId="{2E2C6332-754C-41BA-AAF6-FC5187C1413A}" srcOrd="0" destOrd="0" presId="urn:microsoft.com/office/officeart/2005/8/layout/cycle8"/>
    <dgm:cxn modelId="{3F231AEC-5116-4EB4-87D7-4DC764A48CAB}" srcId="{04141828-301B-463C-80E3-D88960D09798}" destId="{0F718366-1972-4745-970A-97692260E070}" srcOrd="2" destOrd="0" parTransId="{950EBC21-20B4-4763-915D-116A24FD6853}" sibTransId="{6EADA7BB-3DB5-421A-8C7E-981B4931BEFD}"/>
    <dgm:cxn modelId="{AD58B511-1922-42D4-BE11-5207A916F974}" type="presOf" srcId="{AD478DF1-F29D-43FC-BE33-70A6DA2D22FA}" destId="{3831B37F-E0FC-433D-9A25-13AE028165FC}" srcOrd="0" destOrd="0" presId="urn:microsoft.com/office/officeart/2005/8/layout/cycle8"/>
    <dgm:cxn modelId="{FE9597E8-CE7B-4F9E-BF5E-9EEA47B9BB89}" srcId="{04141828-301B-463C-80E3-D88960D09798}" destId="{AD478DF1-F29D-43FC-BE33-70A6DA2D22FA}" srcOrd="1" destOrd="0" parTransId="{601FB226-A6D4-45E3-9477-F1FA17598E62}" sibTransId="{1939B0D0-9C9D-4AED-9178-4BA8E4338463}"/>
    <dgm:cxn modelId="{5684ED89-D795-47C7-AA5A-9980202BFFD5}" type="presParOf" srcId="{2E2C6332-754C-41BA-AAF6-FC5187C1413A}" destId="{0B9C9336-57E5-4183-B582-9634882D7E49}" srcOrd="0" destOrd="0" presId="urn:microsoft.com/office/officeart/2005/8/layout/cycle8"/>
    <dgm:cxn modelId="{48BD8C88-01D6-437C-9FC8-DD91C27115C6}" type="presParOf" srcId="{2E2C6332-754C-41BA-AAF6-FC5187C1413A}" destId="{0C722393-33A2-45DD-B9A7-34386706A0AB}" srcOrd="1" destOrd="0" presId="urn:microsoft.com/office/officeart/2005/8/layout/cycle8"/>
    <dgm:cxn modelId="{846EE7F8-F990-4C05-A774-44E144F6E827}" type="presParOf" srcId="{2E2C6332-754C-41BA-AAF6-FC5187C1413A}" destId="{F2474F00-0185-41B7-80E8-FC1C9226D6B5}" srcOrd="2" destOrd="0" presId="urn:microsoft.com/office/officeart/2005/8/layout/cycle8"/>
    <dgm:cxn modelId="{6AC2937A-9F87-479A-8E62-3DA0D2F10988}" type="presParOf" srcId="{2E2C6332-754C-41BA-AAF6-FC5187C1413A}" destId="{ED79F70C-44C2-4D90-A04A-7199F83620C9}" srcOrd="3" destOrd="0" presId="urn:microsoft.com/office/officeart/2005/8/layout/cycle8"/>
    <dgm:cxn modelId="{9ED5DB66-699C-4CC4-8C92-2A050ABE8FCC}" type="presParOf" srcId="{2E2C6332-754C-41BA-AAF6-FC5187C1413A}" destId="{3831B37F-E0FC-433D-9A25-13AE028165FC}" srcOrd="4" destOrd="0" presId="urn:microsoft.com/office/officeart/2005/8/layout/cycle8"/>
    <dgm:cxn modelId="{A639F7B1-5193-4928-ABA1-9DBDF10B0C90}" type="presParOf" srcId="{2E2C6332-754C-41BA-AAF6-FC5187C1413A}" destId="{82966EEB-FD7F-40A4-91ED-205F828A4215}" srcOrd="5" destOrd="0" presId="urn:microsoft.com/office/officeart/2005/8/layout/cycle8"/>
    <dgm:cxn modelId="{225DA303-247E-4022-8820-C6A953F3A195}" type="presParOf" srcId="{2E2C6332-754C-41BA-AAF6-FC5187C1413A}" destId="{54B4D40C-A40A-4885-B977-CB5016559EA8}" srcOrd="6" destOrd="0" presId="urn:microsoft.com/office/officeart/2005/8/layout/cycle8"/>
    <dgm:cxn modelId="{5309F0ED-22C2-4909-835F-4885F988F3F1}" type="presParOf" srcId="{2E2C6332-754C-41BA-AAF6-FC5187C1413A}" destId="{188439E0-391E-45B9-A41B-924BB4066AB2}" srcOrd="7" destOrd="0" presId="urn:microsoft.com/office/officeart/2005/8/layout/cycle8"/>
    <dgm:cxn modelId="{75C6F8A5-D4F2-48EF-AB5A-AA07E43C38A3}" type="presParOf" srcId="{2E2C6332-754C-41BA-AAF6-FC5187C1413A}" destId="{E32348EB-E370-44FF-83C7-1A568F25D2D8}" srcOrd="8" destOrd="0" presId="urn:microsoft.com/office/officeart/2005/8/layout/cycle8"/>
    <dgm:cxn modelId="{F28DE43F-AF12-482D-85BB-33574E9879E1}" type="presParOf" srcId="{2E2C6332-754C-41BA-AAF6-FC5187C1413A}" destId="{F9B9EE1E-D5D7-4112-9D83-BC68EB72989C}" srcOrd="9" destOrd="0" presId="urn:microsoft.com/office/officeart/2005/8/layout/cycle8"/>
    <dgm:cxn modelId="{C5B6FCB2-602B-48DD-B834-889A7B03BF13}" type="presParOf" srcId="{2E2C6332-754C-41BA-AAF6-FC5187C1413A}" destId="{388128BE-61E5-4E91-92F5-A0D7B20C26F2}" srcOrd="10" destOrd="0" presId="urn:microsoft.com/office/officeart/2005/8/layout/cycle8"/>
    <dgm:cxn modelId="{1AB674E4-9B79-434A-B42D-5947B970DD01}" type="presParOf" srcId="{2E2C6332-754C-41BA-AAF6-FC5187C1413A}" destId="{AE9FF26B-2D0B-4986-8A93-F76FBAF72448}" srcOrd="11" destOrd="0" presId="urn:microsoft.com/office/officeart/2005/8/layout/cycle8"/>
    <dgm:cxn modelId="{D88CA1DB-4918-46CE-80D5-0A782143E64F}" type="presParOf" srcId="{2E2C6332-754C-41BA-AAF6-FC5187C1413A}" destId="{F334987F-F643-4E04-BE82-5C9309D4D9BC}" srcOrd="12" destOrd="0" presId="urn:microsoft.com/office/officeart/2005/8/layout/cycle8"/>
    <dgm:cxn modelId="{76EFF06B-1884-4362-8FD1-EB6FDB259C3D}" type="presParOf" srcId="{2E2C6332-754C-41BA-AAF6-FC5187C1413A}" destId="{96A9A98D-FC0E-40EE-B05D-2CB1EA522C4B}" srcOrd="13" destOrd="0" presId="urn:microsoft.com/office/officeart/2005/8/layout/cycle8"/>
    <dgm:cxn modelId="{EBBB489F-FA57-4CF7-9959-ED6BB7BE78AA}" type="presParOf" srcId="{2E2C6332-754C-41BA-AAF6-FC5187C1413A}" destId="{E736A108-2AB3-41FF-8224-9F84DB29A5F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0730E1D7-39DA-4E35-81DB-3D1D55BD2B0A}">
      <dgm:prSet phldrT="[文字]" custT="1"/>
      <dgm:spPr>
        <a:solidFill>
          <a:schemeClr val="accent2"/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策略地圖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133F51B3-E8E5-4788-9784-34B99F0F9E06}" type="parTrans" cxnId="{76BF507B-B83A-4BBC-873F-2F2110F36976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632FB2D0-A592-40FC-AC95-2486FC238AB3}" type="sibTrans" cxnId="{76BF507B-B83A-4BBC-873F-2F2110F36976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0C3F0E3-B6AE-48F7-B571-5933CBF39BA5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 lIns="0" rIns="0"/>
        <a:lstStyle/>
        <a:p>
          <a:r>
            <a:rPr lang="zh-TW" altLang="en-US" sz="16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478D87E9-FC28-4B8E-B341-BDA537EFC15D}" type="parTrans" cxnId="{53533FE9-42A5-4344-A425-EEC9A0AE746A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12D675DB-C332-4837-B670-3E20183A4894}" type="sibTrans" cxnId="{53533FE9-42A5-4344-A425-EEC9A0AE746A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3756DA5-E2BA-4773-A559-7974FC9AFC06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行動方案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4B76B1A4-1CA7-4CD8-B4D8-4B2C2407B648}" type="parTrans" cxnId="{09FE7E1C-F40A-4F58-8328-8B8D4D2841ED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C0F28079-E810-4E99-98FD-24B5D6C50B71}" type="sibTrans" cxnId="{09FE7E1C-F40A-4F58-8328-8B8D4D2841ED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523DEDFB-1B7A-4376-872F-8194A1164F26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800" b="1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53ADEF4-FE73-46B4-A1F3-0B2A24D08E08}" type="pres">
      <dgm:prSet presAssocID="{0730E1D7-39DA-4E35-81DB-3D1D55BD2B0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DFE2A2-130A-4098-8F38-D5E5346B8860}" type="pres">
      <dgm:prSet presAssocID="{632FB2D0-A592-40FC-AC95-2486FC238AB3}" presName="parTxOnlySpace" presStyleCnt="0"/>
      <dgm:spPr/>
      <dgm:t>
        <a:bodyPr/>
        <a:lstStyle/>
        <a:p>
          <a:endParaRPr lang="zh-HK" altLang="en-US"/>
        </a:p>
      </dgm:t>
    </dgm:pt>
    <dgm:pt modelId="{1783EA78-BB6D-4FB4-822E-3F5A0B9C071C}" type="pres">
      <dgm:prSet presAssocID="{E0C3F0E3-B6AE-48F7-B571-5933CBF39BA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A970C-4B2C-44DB-9B57-99B9A6560FE8}" type="pres">
      <dgm:prSet presAssocID="{12D675DB-C332-4837-B670-3E20183A4894}" presName="parTxOnlySpace" presStyleCnt="0"/>
      <dgm:spPr/>
      <dgm:t>
        <a:bodyPr/>
        <a:lstStyle/>
        <a:p>
          <a:endParaRPr lang="zh-HK" altLang="en-US"/>
        </a:p>
      </dgm:t>
    </dgm:pt>
    <dgm:pt modelId="{C00B4002-396C-4323-9D3F-291A97D0D433}" type="pres">
      <dgm:prSet presAssocID="{E3756DA5-E2BA-4773-A559-7974FC9AFC0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0CA87E3-BD21-4C3B-8479-61CE9DDB489F}" type="presOf" srcId="{E3756DA5-E2BA-4773-A559-7974FC9AFC06}" destId="{C00B4002-396C-4323-9D3F-291A97D0D433}" srcOrd="0" destOrd="0" presId="urn:microsoft.com/office/officeart/2005/8/layout/chevron1"/>
    <dgm:cxn modelId="{B7E7EBD8-81F1-40C5-8CB5-9DDAD4AA1657}" type="presOf" srcId="{84D8C27C-4C80-4C67-8D78-A524F9AD6792}" destId="{810F040A-5711-46C4-B89B-594F65BB9635}" srcOrd="0" destOrd="0" presId="urn:microsoft.com/office/officeart/2005/8/layout/chevron1"/>
    <dgm:cxn modelId="{E0709229-4725-4D29-B373-442AD9409B9A}" type="presOf" srcId="{0730E1D7-39DA-4E35-81DB-3D1D55BD2B0A}" destId="{C53ADEF4-FE73-46B4-A1F3-0B2A24D08E08}" srcOrd="0" destOrd="0" presId="urn:microsoft.com/office/officeart/2005/8/layout/chevron1"/>
    <dgm:cxn modelId="{09FE7E1C-F40A-4F58-8328-8B8D4D2841ED}" srcId="{84D8C27C-4C80-4C67-8D78-A524F9AD6792}" destId="{E3756DA5-E2BA-4773-A559-7974FC9AFC06}" srcOrd="3" destOrd="0" parTransId="{4B76B1A4-1CA7-4CD8-B4D8-4B2C2407B648}" sibTransId="{C0F28079-E810-4E99-98FD-24B5D6C50B71}"/>
    <dgm:cxn modelId="{E80F1352-2C1D-47EB-A619-03B9536F0F2E}" type="presOf" srcId="{523DEDFB-1B7A-4376-872F-8194A1164F26}" destId="{57FE3FA1-A48E-45EE-89A1-69E151E40629}" srcOrd="0" destOrd="0" presId="urn:microsoft.com/office/officeart/2005/8/layout/chevron1"/>
    <dgm:cxn modelId="{76BF507B-B83A-4BBC-873F-2F2110F36976}" srcId="{84D8C27C-4C80-4C67-8D78-A524F9AD6792}" destId="{0730E1D7-39DA-4E35-81DB-3D1D55BD2B0A}" srcOrd="1" destOrd="0" parTransId="{133F51B3-E8E5-4788-9784-34B99F0F9E06}" sibTransId="{632FB2D0-A592-40FC-AC95-2486FC238AB3}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3567A51B-717A-464C-9B95-B1D40078C2F5}" type="presOf" srcId="{E0C3F0E3-B6AE-48F7-B571-5933CBF39BA5}" destId="{1783EA78-BB6D-4FB4-822E-3F5A0B9C071C}" srcOrd="0" destOrd="0" presId="urn:microsoft.com/office/officeart/2005/8/layout/chevron1"/>
    <dgm:cxn modelId="{53533FE9-42A5-4344-A425-EEC9A0AE746A}" srcId="{84D8C27C-4C80-4C67-8D78-A524F9AD6792}" destId="{E0C3F0E3-B6AE-48F7-B571-5933CBF39BA5}" srcOrd="2" destOrd="0" parTransId="{478D87E9-FC28-4B8E-B341-BDA537EFC15D}" sibTransId="{12D675DB-C332-4837-B670-3E20183A4894}"/>
    <dgm:cxn modelId="{4B9F9E9E-0CDA-4C18-AAF1-5D360868B61D}" type="presParOf" srcId="{810F040A-5711-46C4-B89B-594F65BB9635}" destId="{57FE3FA1-A48E-45EE-89A1-69E151E40629}" srcOrd="0" destOrd="0" presId="urn:microsoft.com/office/officeart/2005/8/layout/chevron1"/>
    <dgm:cxn modelId="{0A3CD1AF-3E84-41F0-B09D-16DB227E0FC8}" type="presParOf" srcId="{810F040A-5711-46C4-B89B-594F65BB9635}" destId="{548C7A63-4AF7-4348-84C6-D9B5C5F5A9FC}" srcOrd="1" destOrd="0" presId="urn:microsoft.com/office/officeart/2005/8/layout/chevron1"/>
    <dgm:cxn modelId="{043AF0CA-13A3-4B8A-814D-9A4A7E84D679}" type="presParOf" srcId="{810F040A-5711-46C4-B89B-594F65BB9635}" destId="{C53ADEF4-FE73-46B4-A1F3-0B2A24D08E08}" srcOrd="2" destOrd="0" presId="urn:microsoft.com/office/officeart/2005/8/layout/chevron1"/>
    <dgm:cxn modelId="{6E08D4AF-2F4F-43E9-ABD9-E86740F30933}" type="presParOf" srcId="{810F040A-5711-46C4-B89B-594F65BB9635}" destId="{20DFE2A2-130A-4098-8F38-D5E5346B8860}" srcOrd="3" destOrd="0" presId="urn:microsoft.com/office/officeart/2005/8/layout/chevron1"/>
    <dgm:cxn modelId="{571FFCEE-56ED-4E4F-8AA1-A6843B64D1AC}" type="presParOf" srcId="{810F040A-5711-46C4-B89B-594F65BB9635}" destId="{1783EA78-BB6D-4FB4-822E-3F5A0B9C071C}" srcOrd="4" destOrd="0" presId="urn:microsoft.com/office/officeart/2005/8/layout/chevron1"/>
    <dgm:cxn modelId="{AF4D9537-1329-4082-8645-F07679ED1D73}" type="presParOf" srcId="{810F040A-5711-46C4-B89B-594F65BB9635}" destId="{565A970C-4B2C-44DB-9B57-99B9A6560FE8}" srcOrd="5" destOrd="0" presId="urn:microsoft.com/office/officeart/2005/8/layout/chevron1"/>
    <dgm:cxn modelId="{7DEC7E28-D147-4AD8-8628-79FC8A1E927E}" type="presParOf" srcId="{810F040A-5711-46C4-B89B-594F65BB9635}" destId="{C00B4002-396C-4323-9D3F-291A97D0D433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4141828-301B-463C-80E3-D88960D09798}" type="doc">
      <dgm:prSet loTypeId="urn:microsoft.com/office/officeart/2005/8/layout/cycle8" loCatId="cycle" qsTypeId="urn:microsoft.com/office/officeart/2005/8/quickstyle/simple3" qsCatId="simple" csTypeId="urn:microsoft.com/office/officeart/2005/8/colors/colorful1#5" csCatId="colorful" phldr="1"/>
      <dgm:spPr/>
    </dgm:pt>
    <dgm:pt modelId="{AD478DF1-F29D-43FC-BE33-70A6DA2D22FA}">
      <dgm:prSet phldrT="[文字]"/>
      <dgm:spPr/>
      <dgm:t>
        <a:bodyPr/>
        <a:lstStyle/>
        <a:p>
          <a:endParaRPr lang="zh-TW" altLang="en-US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01FB226-A6D4-45E3-9477-F1FA17598E62}" type="parTrans" cxnId="{FE9597E8-CE7B-4F9E-BF5E-9EEA47B9BB8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939B0D0-9C9D-4AED-9178-4BA8E4338463}" type="sibTrans" cxnId="{FE9597E8-CE7B-4F9E-BF5E-9EEA47B9BB8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F718366-1972-4745-970A-97692260E070}">
      <dgm:prSet phldrT="[文字]"/>
      <dgm:spPr/>
      <dgm:t>
        <a:bodyPr/>
        <a:lstStyle/>
        <a:p>
          <a:endParaRPr lang="zh-TW" altLang="en-US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50EBC21-20B4-4763-915D-116A24FD6853}" type="parTrans" cxnId="{3F231AEC-5116-4EB4-87D7-4DC764A48CA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EADA7BB-3DB5-421A-8C7E-981B4931BEFD}" type="sibTrans" cxnId="{3F231AEC-5116-4EB4-87D7-4DC764A48CA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A13A4FE-5C5A-4AFF-B322-CB6AE664D07D}">
      <dgm:prSet phldrT="[文字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TW" altLang="en-US" sz="4000" dirty="0">
            <a:latin typeface="微軟正黑體" pitchFamily="34" charset="-120"/>
            <a:ea typeface="微軟正黑體" pitchFamily="34" charset="-120"/>
          </a:endParaRPr>
        </a:p>
      </dgm:t>
    </dgm:pt>
    <dgm:pt modelId="{56E5AB8A-6300-4117-81C6-09A65EC7666F}" type="sibTrans" cxnId="{7F77A5C4-C1CE-41C1-BE62-3F9F070C795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D1EFA31-3E2C-455F-8200-56FD6B61E699}" type="parTrans" cxnId="{7F77A5C4-C1CE-41C1-BE62-3F9F070C795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E2C6332-754C-41BA-AAF6-FC5187C1413A}" type="pres">
      <dgm:prSet presAssocID="{04141828-301B-463C-80E3-D88960D09798}" presName="compositeShape" presStyleCnt="0">
        <dgm:presLayoutVars>
          <dgm:chMax val="7"/>
          <dgm:dir/>
          <dgm:resizeHandles val="exact"/>
        </dgm:presLayoutVars>
      </dgm:prSet>
      <dgm:spPr/>
    </dgm:pt>
    <dgm:pt modelId="{0B9C9336-57E5-4183-B582-9634882D7E49}" type="pres">
      <dgm:prSet presAssocID="{04141828-301B-463C-80E3-D88960D09798}" presName="wedge1" presStyleLbl="node1" presStyleIdx="0" presStyleCnt="3" custAng="17992556" custScaleX="116773" custScaleY="116773" custLinFactNeighborX="-1555" custLinFactNeighborY="-2098"/>
      <dgm:spPr/>
      <dgm:t>
        <a:bodyPr/>
        <a:lstStyle/>
        <a:p>
          <a:endParaRPr lang="zh-TW" altLang="en-US"/>
        </a:p>
      </dgm:t>
    </dgm:pt>
    <dgm:pt modelId="{0C722393-33A2-45DD-B9A7-34386706A0AB}" type="pres">
      <dgm:prSet presAssocID="{04141828-301B-463C-80E3-D88960D09798}" presName="dummy1a" presStyleCnt="0"/>
      <dgm:spPr/>
    </dgm:pt>
    <dgm:pt modelId="{F2474F00-0185-41B7-80E8-FC1C9226D6B5}" type="pres">
      <dgm:prSet presAssocID="{04141828-301B-463C-80E3-D88960D09798}" presName="dummy1b" presStyleCnt="0"/>
      <dgm:spPr/>
    </dgm:pt>
    <dgm:pt modelId="{ED79F70C-44C2-4D90-A04A-7199F83620C9}" type="pres">
      <dgm:prSet presAssocID="{04141828-301B-463C-80E3-D88960D0979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31B37F-E0FC-433D-9A25-13AE028165FC}" type="pres">
      <dgm:prSet presAssocID="{04141828-301B-463C-80E3-D88960D09798}" presName="wedge2" presStyleLbl="node1" presStyleIdx="1" presStyleCnt="3" custAng="17992556" custScaleX="75122" custScaleY="75122" custLinFactNeighborX="34" custLinFactNeighborY="-2346"/>
      <dgm:spPr/>
      <dgm:t>
        <a:bodyPr/>
        <a:lstStyle/>
        <a:p>
          <a:endParaRPr lang="zh-TW" altLang="en-US"/>
        </a:p>
      </dgm:t>
    </dgm:pt>
    <dgm:pt modelId="{82966EEB-FD7F-40A4-91ED-205F828A4215}" type="pres">
      <dgm:prSet presAssocID="{04141828-301B-463C-80E3-D88960D09798}" presName="dummy2a" presStyleCnt="0"/>
      <dgm:spPr/>
    </dgm:pt>
    <dgm:pt modelId="{54B4D40C-A40A-4885-B977-CB5016559EA8}" type="pres">
      <dgm:prSet presAssocID="{04141828-301B-463C-80E3-D88960D09798}" presName="dummy2b" presStyleCnt="0"/>
      <dgm:spPr/>
    </dgm:pt>
    <dgm:pt modelId="{188439E0-391E-45B9-A41B-924BB4066AB2}" type="pres">
      <dgm:prSet presAssocID="{04141828-301B-463C-80E3-D88960D0979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32348EB-E370-44FF-83C7-1A568F25D2D8}" type="pres">
      <dgm:prSet presAssocID="{04141828-301B-463C-80E3-D88960D09798}" presName="wedge3" presStyleLbl="node1" presStyleIdx="2" presStyleCnt="3" custAng="17992556" custScaleX="75122" custScaleY="75122"/>
      <dgm:spPr/>
      <dgm:t>
        <a:bodyPr/>
        <a:lstStyle/>
        <a:p>
          <a:endParaRPr lang="zh-TW" altLang="en-US"/>
        </a:p>
      </dgm:t>
    </dgm:pt>
    <dgm:pt modelId="{F9B9EE1E-D5D7-4112-9D83-BC68EB72989C}" type="pres">
      <dgm:prSet presAssocID="{04141828-301B-463C-80E3-D88960D09798}" presName="dummy3a" presStyleCnt="0"/>
      <dgm:spPr/>
    </dgm:pt>
    <dgm:pt modelId="{388128BE-61E5-4E91-92F5-A0D7B20C26F2}" type="pres">
      <dgm:prSet presAssocID="{04141828-301B-463C-80E3-D88960D09798}" presName="dummy3b" presStyleCnt="0"/>
      <dgm:spPr/>
    </dgm:pt>
    <dgm:pt modelId="{AE9FF26B-2D0B-4986-8A93-F76FBAF72448}" type="pres">
      <dgm:prSet presAssocID="{04141828-301B-463C-80E3-D88960D0979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34987F-F643-4E04-BE82-5C9309D4D9BC}" type="pres">
      <dgm:prSet presAssocID="{56E5AB8A-6300-4117-81C6-09A65EC7666F}" presName="arrowWedge1" presStyleLbl="fgSibTrans2D1" presStyleIdx="0" presStyleCnt="3" custAng="17992556" custScaleX="116773" custScaleY="116773" custLinFactNeighborX="446" custLinFactNeighborY="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96A9A98D-FC0E-40EE-B05D-2CB1EA522C4B}" type="pres">
      <dgm:prSet presAssocID="{1939B0D0-9C9D-4AED-9178-4BA8E4338463}" presName="arrowWedge2" presStyleLbl="fgSibTrans2D1" presStyleIdx="1" presStyleCnt="3" custAng="18079242" custScaleX="75122" custScaleY="75122" custLinFactNeighborX="30" custLinFactNeighborY="-2087"/>
      <dgm:spPr/>
      <dgm:t>
        <a:bodyPr/>
        <a:lstStyle/>
        <a:p>
          <a:endParaRPr lang="zh-TW" altLang="en-US"/>
        </a:p>
      </dgm:t>
    </dgm:pt>
    <dgm:pt modelId="{E736A108-2AB3-41FF-8224-9F84DB29A5F7}" type="pres">
      <dgm:prSet presAssocID="{6EADA7BB-3DB5-421A-8C7E-981B4931BEFD}" presName="arrowWedge3" presStyleLbl="fgSibTrans2D1" presStyleIdx="2" presStyleCnt="3" custAng="17992556" custScaleX="75122" custScaleY="75122"/>
      <dgm:spPr/>
      <dgm:t>
        <a:bodyPr/>
        <a:lstStyle/>
        <a:p>
          <a:endParaRPr lang="zh-TW" altLang="en-US"/>
        </a:p>
      </dgm:t>
    </dgm:pt>
  </dgm:ptLst>
  <dgm:cxnLst>
    <dgm:cxn modelId="{14BD9F42-53EE-4871-9760-CD5AD9F6AFBC}" type="presOf" srcId="{AD478DF1-F29D-43FC-BE33-70A6DA2D22FA}" destId="{188439E0-391E-45B9-A41B-924BB4066AB2}" srcOrd="1" destOrd="0" presId="urn:microsoft.com/office/officeart/2005/8/layout/cycle8"/>
    <dgm:cxn modelId="{73D7D6CC-4805-4113-93F4-047031DE9F2E}" type="presOf" srcId="{0F718366-1972-4745-970A-97692260E070}" destId="{E32348EB-E370-44FF-83C7-1A568F25D2D8}" srcOrd="0" destOrd="0" presId="urn:microsoft.com/office/officeart/2005/8/layout/cycle8"/>
    <dgm:cxn modelId="{407E05CF-5118-4B65-A7D9-D81D07B9E537}" type="presOf" srcId="{7A13A4FE-5C5A-4AFF-B322-CB6AE664D07D}" destId="{ED79F70C-44C2-4D90-A04A-7199F83620C9}" srcOrd="1" destOrd="0" presId="urn:microsoft.com/office/officeart/2005/8/layout/cycle8"/>
    <dgm:cxn modelId="{0F56EF2C-05E1-42D2-9277-7B2FAD5A7427}" type="presOf" srcId="{04141828-301B-463C-80E3-D88960D09798}" destId="{2E2C6332-754C-41BA-AAF6-FC5187C1413A}" srcOrd="0" destOrd="0" presId="urn:microsoft.com/office/officeart/2005/8/layout/cycle8"/>
    <dgm:cxn modelId="{B4B5EC28-CAD1-4255-A984-4D3226B923F9}" type="presOf" srcId="{7A13A4FE-5C5A-4AFF-B322-CB6AE664D07D}" destId="{0B9C9336-57E5-4183-B582-9634882D7E49}" srcOrd="0" destOrd="0" presId="urn:microsoft.com/office/officeart/2005/8/layout/cycle8"/>
    <dgm:cxn modelId="{95C3A3C1-0C4A-4E16-BE67-65CD6E5099C7}" type="presOf" srcId="{AD478DF1-F29D-43FC-BE33-70A6DA2D22FA}" destId="{3831B37F-E0FC-433D-9A25-13AE028165FC}" srcOrd="0" destOrd="0" presId="urn:microsoft.com/office/officeart/2005/8/layout/cycle8"/>
    <dgm:cxn modelId="{7F77A5C4-C1CE-41C1-BE62-3F9F070C7958}" srcId="{04141828-301B-463C-80E3-D88960D09798}" destId="{7A13A4FE-5C5A-4AFF-B322-CB6AE664D07D}" srcOrd="0" destOrd="0" parTransId="{DD1EFA31-3E2C-455F-8200-56FD6B61E699}" sibTransId="{56E5AB8A-6300-4117-81C6-09A65EC7666F}"/>
    <dgm:cxn modelId="{FE9597E8-CE7B-4F9E-BF5E-9EEA47B9BB89}" srcId="{04141828-301B-463C-80E3-D88960D09798}" destId="{AD478DF1-F29D-43FC-BE33-70A6DA2D22FA}" srcOrd="1" destOrd="0" parTransId="{601FB226-A6D4-45E3-9477-F1FA17598E62}" sibTransId="{1939B0D0-9C9D-4AED-9178-4BA8E4338463}"/>
    <dgm:cxn modelId="{A80416AB-548D-447B-A31B-F1C90C1E97CB}" type="presOf" srcId="{0F718366-1972-4745-970A-97692260E070}" destId="{AE9FF26B-2D0B-4986-8A93-F76FBAF72448}" srcOrd="1" destOrd="0" presId="urn:microsoft.com/office/officeart/2005/8/layout/cycle8"/>
    <dgm:cxn modelId="{3F231AEC-5116-4EB4-87D7-4DC764A48CAB}" srcId="{04141828-301B-463C-80E3-D88960D09798}" destId="{0F718366-1972-4745-970A-97692260E070}" srcOrd="2" destOrd="0" parTransId="{950EBC21-20B4-4763-915D-116A24FD6853}" sibTransId="{6EADA7BB-3DB5-421A-8C7E-981B4931BEFD}"/>
    <dgm:cxn modelId="{D39B6A50-41FE-4763-B595-F662D2E5C249}" type="presParOf" srcId="{2E2C6332-754C-41BA-AAF6-FC5187C1413A}" destId="{0B9C9336-57E5-4183-B582-9634882D7E49}" srcOrd="0" destOrd="0" presId="urn:microsoft.com/office/officeart/2005/8/layout/cycle8"/>
    <dgm:cxn modelId="{D71D3C9E-BB17-4508-836D-876316009AEB}" type="presParOf" srcId="{2E2C6332-754C-41BA-AAF6-FC5187C1413A}" destId="{0C722393-33A2-45DD-B9A7-34386706A0AB}" srcOrd="1" destOrd="0" presId="urn:microsoft.com/office/officeart/2005/8/layout/cycle8"/>
    <dgm:cxn modelId="{2F4B24E4-A65F-46A2-B708-89EC20AE8A1B}" type="presParOf" srcId="{2E2C6332-754C-41BA-AAF6-FC5187C1413A}" destId="{F2474F00-0185-41B7-80E8-FC1C9226D6B5}" srcOrd="2" destOrd="0" presId="urn:microsoft.com/office/officeart/2005/8/layout/cycle8"/>
    <dgm:cxn modelId="{541FE31C-738A-450B-BD59-98142A644A36}" type="presParOf" srcId="{2E2C6332-754C-41BA-AAF6-FC5187C1413A}" destId="{ED79F70C-44C2-4D90-A04A-7199F83620C9}" srcOrd="3" destOrd="0" presId="urn:microsoft.com/office/officeart/2005/8/layout/cycle8"/>
    <dgm:cxn modelId="{2AE36F35-839E-40D8-B17F-982926D1DBA4}" type="presParOf" srcId="{2E2C6332-754C-41BA-AAF6-FC5187C1413A}" destId="{3831B37F-E0FC-433D-9A25-13AE028165FC}" srcOrd="4" destOrd="0" presId="urn:microsoft.com/office/officeart/2005/8/layout/cycle8"/>
    <dgm:cxn modelId="{5611F0B4-58F3-4A2A-A8F0-5926A028814E}" type="presParOf" srcId="{2E2C6332-754C-41BA-AAF6-FC5187C1413A}" destId="{82966EEB-FD7F-40A4-91ED-205F828A4215}" srcOrd="5" destOrd="0" presId="urn:microsoft.com/office/officeart/2005/8/layout/cycle8"/>
    <dgm:cxn modelId="{BA0A2842-14E9-47CA-9768-8E71C18B06CE}" type="presParOf" srcId="{2E2C6332-754C-41BA-AAF6-FC5187C1413A}" destId="{54B4D40C-A40A-4885-B977-CB5016559EA8}" srcOrd="6" destOrd="0" presId="urn:microsoft.com/office/officeart/2005/8/layout/cycle8"/>
    <dgm:cxn modelId="{404D5475-608E-40D5-9349-236D5ABA7496}" type="presParOf" srcId="{2E2C6332-754C-41BA-AAF6-FC5187C1413A}" destId="{188439E0-391E-45B9-A41B-924BB4066AB2}" srcOrd="7" destOrd="0" presId="urn:microsoft.com/office/officeart/2005/8/layout/cycle8"/>
    <dgm:cxn modelId="{FC99B6A8-ABC1-43B2-93AE-76752EF5CCBC}" type="presParOf" srcId="{2E2C6332-754C-41BA-AAF6-FC5187C1413A}" destId="{E32348EB-E370-44FF-83C7-1A568F25D2D8}" srcOrd="8" destOrd="0" presId="urn:microsoft.com/office/officeart/2005/8/layout/cycle8"/>
    <dgm:cxn modelId="{31820636-7959-4328-9B6B-C5B8FF2AAE60}" type="presParOf" srcId="{2E2C6332-754C-41BA-AAF6-FC5187C1413A}" destId="{F9B9EE1E-D5D7-4112-9D83-BC68EB72989C}" srcOrd="9" destOrd="0" presId="urn:microsoft.com/office/officeart/2005/8/layout/cycle8"/>
    <dgm:cxn modelId="{D3C2B9D6-6F60-4AAB-8D9B-D8D1092594E3}" type="presParOf" srcId="{2E2C6332-754C-41BA-AAF6-FC5187C1413A}" destId="{388128BE-61E5-4E91-92F5-A0D7B20C26F2}" srcOrd="10" destOrd="0" presId="urn:microsoft.com/office/officeart/2005/8/layout/cycle8"/>
    <dgm:cxn modelId="{05F2CC16-6E26-4A72-94B5-D7D05EDA782C}" type="presParOf" srcId="{2E2C6332-754C-41BA-AAF6-FC5187C1413A}" destId="{AE9FF26B-2D0B-4986-8A93-F76FBAF72448}" srcOrd="11" destOrd="0" presId="urn:microsoft.com/office/officeart/2005/8/layout/cycle8"/>
    <dgm:cxn modelId="{834FE16E-2325-4C7F-999F-AA4E5C85DE20}" type="presParOf" srcId="{2E2C6332-754C-41BA-AAF6-FC5187C1413A}" destId="{F334987F-F643-4E04-BE82-5C9309D4D9BC}" srcOrd="12" destOrd="0" presId="urn:microsoft.com/office/officeart/2005/8/layout/cycle8"/>
    <dgm:cxn modelId="{95E2789C-5610-4BEF-8247-6595DA22E206}" type="presParOf" srcId="{2E2C6332-754C-41BA-AAF6-FC5187C1413A}" destId="{96A9A98D-FC0E-40EE-B05D-2CB1EA522C4B}" srcOrd="13" destOrd="0" presId="urn:microsoft.com/office/officeart/2005/8/layout/cycle8"/>
    <dgm:cxn modelId="{B519F43D-E9A2-46E6-906F-8902370A59C4}" type="presParOf" srcId="{2E2C6332-754C-41BA-AAF6-FC5187C1413A}" destId="{E736A108-2AB3-41FF-8224-9F84DB29A5F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0730E1D7-39DA-4E35-81DB-3D1D55BD2B0A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策略地圖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133F51B3-E8E5-4788-9784-34B99F0F9E06}" type="parTrans" cxnId="{76BF507B-B83A-4BBC-873F-2F2110F36976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632FB2D0-A592-40FC-AC95-2486FC238AB3}" type="sibTrans" cxnId="{76BF507B-B83A-4BBC-873F-2F2110F36976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0C3F0E3-B6AE-48F7-B571-5933CBF39BA5}">
      <dgm:prSet phldrT="[文字]" custT="1"/>
      <dgm:spPr>
        <a:solidFill>
          <a:schemeClr val="accent2"/>
        </a:solidFill>
      </dgm:spPr>
      <dgm:t>
        <a:bodyPr lIns="0" rIns="0"/>
        <a:lstStyle/>
        <a:p>
          <a:r>
            <a:rPr lang="zh-TW" altLang="en-US" sz="16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478D87E9-FC28-4B8E-B341-BDA537EFC15D}" type="parTrans" cxnId="{53533FE9-42A5-4344-A425-EEC9A0AE746A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12D675DB-C332-4837-B670-3E20183A4894}" type="sibTrans" cxnId="{53533FE9-42A5-4344-A425-EEC9A0AE746A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3756DA5-E2BA-4773-A559-7974FC9AFC06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行動方案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4B76B1A4-1CA7-4CD8-B4D8-4B2C2407B648}" type="parTrans" cxnId="{09FE7E1C-F40A-4F58-8328-8B8D4D2841ED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C0F28079-E810-4E99-98FD-24B5D6C50B71}" type="sibTrans" cxnId="{09FE7E1C-F40A-4F58-8328-8B8D4D2841ED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523DEDFB-1B7A-4376-872F-8194A1164F26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800" b="1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53ADEF4-FE73-46B4-A1F3-0B2A24D08E08}" type="pres">
      <dgm:prSet presAssocID="{0730E1D7-39DA-4E35-81DB-3D1D55BD2B0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DFE2A2-130A-4098-8F38-D5E5346B8860}" type="pres">
      <dgm:prSet presAssocID="{632FB2D0-A592-40FC-AC95-2486FC238AB3}" presName="parTxOnlySpace" presStyleCnt="0"/>
      <dgm:spPr/>
      <dgm:t>
        <a:bodyPr/>
        <a:lstStyle/>
        <a:p>
          <a:endParaRPr lang="zh-HK" altLang="en-US"/>
        </a:p>
      </dgm:t>
    </dgm:pt>
    <dgm:pt modelId="{1783EA78-BB6D-4FB4-822E-3F5A0B9C071C}" type="pres">
      <dgm:prSet presAssocID="{E0C3F0E3-B6AE-48F7-B571-5933CBF39BA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A970C-4B2C-44DB-9B57-99B9A6560FE8}" type="pres">
      <dgm:prSet presAssocID="{12D675DB-C332-4837-B670-3E20183A4894}" presName="parTxOnlySpace" presStyleCnt="0"/>
      <dgm:spPr/>
      <dgm:t>
        <a:bodyPr/>
        <a:lstStyle/>
        <a:p>
          <a:endParaRPr lang="zh-HK" altLang="en-US"/>
        </a:p>
      </dgm:t>
    </dgm:pt>
    <dgm:pt modelId="{C00B4002-396C-4323-9D3F-291A97D0D433}" type="pres">
      <dgm:prSet presAssocID="{E3756DA5-E2BA-4773-A559-7974FC9AFC0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15A7B7-DD6B-4023-8A71-D74391105A2D}" type="presOf" srcId="{523DEDFB-1B7A-4376-872F-8194A1164F26}" destId="{57FE3FA1-A48E-45EE-89A1-69E151E40629}" srcOrd="0" destOrd="0" presId="urn:microsoft.com/office/officeart/2005/8/layout/chevron1"/>
    <dgm:cxn modelId="{82C62D84-1F06-4BF2-825F-363362E33D66}" type="presOf" srcId="{0730E1D7-39DA-4E35-81DB-3D1D55BD2B0A}" destId="{C53ADEF4-FE73-46B4-A1F3-0B2A24D08E08}" srcOrd="0" destOrd="0" presId="urn:microsoft.com/office/officeart/2005/8/layout/chevron1"/>
    <dgm:cxn modelId="{87DFF9C3-F492-42D8-AA43-43A115349857}" type="presOf" srcId="{E0C3F0E3-B6AE-48F7-B571-5933CBF39BA5}" destId="{1783EA78-BB6D-4FB4-822E-3F5A0B9C071C}" srcOrd="0" destOrd="0" presId="urn:microsoft.com/office/officeart/2005/8/layout/chevron1"/>
    <dgm:cxn modelId="{09FE7E1C-F40A-4F58-8328-8B8D4D2841ED}" srcId="{84D8C27C-4C80-4C67-8D78-A524F9AD6792}" destId="{E3756DA5-E2BA-4773-A559-7974FC9AFC06}" srcOrd="3" destOrd="0" parTransId="{4B76B1A4-1CA7-4CD8-B4D8-4B2C2407B648}" sibTransId="{C0F28079-E810-4E99-98FD-24B5D6C50B71}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76BF507B-B83A-4BBC-873F-2F2110F36976}" srcId="{84D8C27C-4C80-4C67-8D78-A524F9AD6792}" destId="{0730E1D7-39DA-4E35-81DB-3D1D55BD2B0A}" srcOrd="1" destOrd="0" parTransId="{133F51B3-E8E5-4788-9784-34B99F0F9E06}" sibTransId="{632FB2D0-A592-40FC-AC95-2486FC238AB3}"/>
    <dgm:cxn modelId="{676F3762-78D7-4898-B072-8BA5F039A987}" type="presOf" srcId="{84D8C27C-4C80-4C67-8D78-A524F9AD6792}" destId="{810F040A-5711-46C4-B89B-594F65BB9635}" srcOrd="0" destOrd="0" presId="urn:microsoft.com/office/officeart/2005/8/layout/chevron1"/>
    <dgm:cxn modelId="{9D0BCC21-E296-4653-A1A5-C127F9CD9A78}" type="presOf" srcId="{E3756DA5-E2BA-4773-A559-7974FC9AFC06}" destId="{C00B4002-396C-4323-9D3F-291A97D0D433}" srcOrd="0" destOrd="0" presId="urn:microsoft.com/office/officeart/2005/8/layout/chevron1"/>
    <dgm:cxn modelId="{53533FE9-42A5-4344-A425-EEC9A0AE746A}" srcId="{84D8C27C-4C80-4C67-8D78-A524F9AD6792}" destId="{E0C3F0E3-B6AE-48F7-B571-5933CBF39BA5}" srcOrd="2" destOrd="0" parTransId="{478D87E9-FC28-4B8E-B341-BDA537EFC15D}" sibTransId="{12D675DB-C332-4837-B670-3E20183A4894}"/>
    <dgm:cxn modelId="{BED00174-BDDB-4B61-BF91-4FDBB6B582C2}" type="presParOf" srcId="{810F040A-5711-46C4-B89B-594F65BB9635}" destId="{57FE3FA1-A48E-45EE-89A1-69E151E40629}" srcOrd="0" destOrd="0" presId="urn:microsoft.com/office/officeart/2005/8/layout/chevron1"/>
    <dgm:cxn modelId="{A889DEF1-3AAE-4432-A197-0B09A39479A1}" type="presParOf" srcId="{810F040A-5711-46C4-B89B-594F65BB9635}" destId="{548C7A63-4AF7-4348-84C6-D9B5C5F5A9FC}" srcOrd="1" destOrd="0" presId="urn:microsoft.com/office/officeart/2005/8/layout/chevron1"/>
    <dgm:cxn modelId="{0805EF49-7486-4EC3-8D2A-469DA08C27F4}" type="presParOf" srcId="{810F040A-5711-46C4-B89B-594F65BB9635}" destId="{C53ADEF4-FE73-46B4-A1F3-0B2A24D08E08}" srcOrd="2" destOrd="0" presId="urn:microsoft.com/office/officeart/2005/8/layout/chevron1"/>
    <dgm:cxn modelId="{79DEEA6E-5C7D-4256-8804-140104C54339}" type="presParOf" srcId="{810F040A-5711-46C4-B89B-594F65BB9635}" destId="{20DFE2A2-130A-4098-8F38-D5E5346B8860}" srcOrd="3" destOrd="0" presId="urn:microsoft.com/office/officeart/2005/8/layout/chevron1"/>
    <dgm:cxn modelId="{049BF3EC-4930-4A44-AD99-EE223788858E}" type="presParOf" srcId="{810F040A-5711-46C4-B89B-594F65BB9635}" destId="{1783EA78-BB6D-4FB4-822E-3F5A0B9C071C}" srcOrd="4" destOrd="0" presId="urn:microsoft.com/office/officeart/2005/8/layout/chevron1"/>
    <dgm:cxn modelId="{0B4F051F-3717-4BC3-90B8-3D8AC447235D}" type="presParOf" srcId="{810F040A-5711-46C4-B89B-594F65BB9635}" destId="{565A970C-4B2C-44DB-9B57-99B9A6560FE8}" srcOrd="5" destOrd="0" presId="urn:microsoft.com/office/officeart/2005/8/layout/chevron1"/>
    <dgm:cxn modelId="{08ED2DE2-8534-4FAD-B529-C02B79C87AF3}" type="presParOf" srcId="{810F040A-5711-46C4-B89B-594F65BB9635}" destId="{C00B4002-396C-4323-9D3F-291A97D0D433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0730E1D7-39DA-4E35-81DB-3D1D55BD2B0A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策略地圖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133F51B3-E8E5-4788-9784-34B99F0F9E06}" type="parTrans" cxnId="{76BF507B-B83A-4BBC-873F-2F2110F36976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32FB2D0-A592-40FC-AC95-2486FC238AB3}" type="sibTrans" cxnId="{76BF507B-B83A-4BBC-873F-2F2110F36976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0C3F0E3-B6AE-48F7-B571-5933CBF39BA5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 lIns="0" rIns="0"/>
        <a:lstStyle/>
        <a:p>
          <a:r>
            <a:rPr lang="zh-TW" altLang="en-US" sz="16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478D87E9-FC28-4B8E-B341-BDA537EFC15D}" type="parTrans" cxnId="{53533FE9-42A5-4344-A425-EEC9A0AE746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2D675DB-C332-4837-B670-3E20183A4894}" type="sibTrans" cxnId="{53533FE9-42A5-4344-A425-EEC9A0AE746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3756DA5-E2BA-4773-A559-7974FC9AFC06}">
      <dgm:prSet phldrT="[文字]" custT="1"/>
      <dgm:spPr>
        <a:solidFill>
          <a:schemeClr val="accent2"/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行動方案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4B76B1A4-1CA7-4CD8-B4D8-4B2C2407B648}" type="parTrans" cxnId="{09FE7E1C-F40A-4F58-8328-8B8D4D2841E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0F28079-E810-4E99-98FD-24B5D6C50B71}" type="sibTrans" cxnId="{09FE7E1C-F40A-4F58-8328-8B8D4D2841E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23DEDFB-1B7A-4376-872F-8194A1164F26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800" b="1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53ADEF4-FE73-46B4-A1F3-0B2A24D08E08}" type="pres">
      <dgm:prSet presAssocID="{0730E1D7-39DA-4E35-81DB-3D1D55BD2B0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DFE2A2-130A-4098-8F38-D5E5346B8860}" type="pres">
      <dgm:prSet presAssocID="{632FB2D0-A592-40FC-AC95-2486FC238AB3}" presName="parTxOnlySpace" presStyleCnt="0"/>
      <dgm:spPr/>
      <dgm:t>
        <a:bodyPr/>
        <a:lstStyle/>
        <a:p>
          <a:endParaRPr lang="zh-HK" altLang="en-US"/>
        </a:p>
      </dgm:t>
    </dgm:pt>
    <dgm:pt modelId="{1783EA78-BB6D-4FB4-822E-3F5A0B9C071C}" type="pres">
      <dgm:prSet presAssocID="{E0C3F0E3-B6AE-48F7-B571-5933CBF39BA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A970C-4B2C-44DB-9B57-99B9A6560FE8}" type="pres">
      <dgm:prSet presAssocID="{12D675DB-C332-4837-B670-3E20183A4894}" presName="parTxOnlySpace" presStyleCnt="0"/>
      <dgm:spPr/>
      <dgm:t>
        <a:bodyPr/>
        <a:lstStyle/>
        <a:p>
          <a:endParaRPr lang="zh-HK" altLang="en-US"/>
        </a:p>
      </dgm:t>
    </dgm:pt>
    <dgm:pt modelId="{C00B4002-396C-4323-9D3F-291A97D0D433}" type="pres">
      <dgm:prSet presAssocID="{E3756DA5-E2BA-4773-A559-7974FC9AFC0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C7FBB9A0-A55C-4D6C-9BFD-8F2702A276A1}" type="presOf" srcId="{E0C3F0E3-B6AE-48F7-B571-5933CBF39BA5}" destId="{1783EA78-BB6D-4FB4-822E-3F5A0B9C071C}" srcOrd="0" destOrd="0" presId="urn:microsoft.com/office/officeart/2005/8/layout/chevron1"/>
    <dgm:cxn modelId="{71B43793-F766-4C0B-9C44-659F564C42F3}" type="presOf" srcId="{0730E1D7-39DA-4E35-81DB-3D1D55BD2B0A}" destId="{C53ADEF4-FE73-46B4-A1F3-0B2A24D08E08}" srcOrd="0" destOrd="0" presId="urn:microsoft.com/office/officeart/2005/8/layout/chevron1"/>
    <dgm:cxn modelId="{6290D942-C87B-4CF0-A1BA-D8E1201573EC}" type="presOf" srcId="{84D8C27C-4C80-4C67-8D78-A524F9AD6792}" destId="{810F040A-5711-46C4-B89B-594F65BB9635}" srcOrd="0" destOrd="0" presId="urn:microsoft.com/office/officeart/2005/8/layout/chevron1"/>
    <dgm:cxn modelId="{0AF2EFE0-15B9-4CBE-9589-963B7AB3807D}" type="presOf" srcId="{E3756DA5-E2BA-4773-A559-7974FC9AFC06}" destId="{C00B4002-396C-4323-9D3F-291A97D0D433}" srcOrd="0" destOrd="0" presId="urn:microsoft.com/office/officeart/2005/8/layout/chevron1"/>
    <dgm:cxn modelId="{09FE7E1C-F40A-4F58-8328-8B8D4D2841ED}" srcId="{84D8C27C-4C80-4C67-8D78-A524F9AD6792}" destId="{E3756DA5-E2BA-4773-A559-7974FC9AFC06}" srcOrd="3" destOrd="0" parTransId="{4B76B1A4-1CA7-4CD8-B4D8-4B2C2407B648}" sibTransId="{C0F28079-E810-4E99-98FD-24B5D6C50B71}"/>
    <dgm:cxn modelId="{53533FE9-42A5-4344-A425-EEC9A0AE746A}" srcId="{84D8C27C-4C80-4C67-8D78-A524F9AD6792}" destId="{E0C3F0E3-B6AE-48F7-B571-5933CBF39BA5}" srcOrd="2" destOrd="0" parTransId="{478D87E9-FC28-4B8E-B341-BDA537EFC15D}" sibTransId="{12D675DB-C332-4837-B670-3E20183A4894}"/>
    <dgm:cxn modelId="{609AC9F8-43E5-4488-9168-508BCB666B62}" type="presOf" srcId="{523DEDFB-1B7A-4376-872F-8194A1164F26}" destId="{57FE3FA1-A48E-45EE-89A1-69E151E40629}" srcOrd="0" destOrd="0" presId="urn:microsoft.com/office/officeart/2005/8/layout/chevron1"/>
    <dgm:cxn modelId="{76BF507B-B83A-4BBC-873F-2F2110F36976}" srcId="{84D8C27C-4C80-4C67-8D78-A524F9AD6792}" destId="{0730E1D7-39DA-4E35-81DB-3D1D55BD2B0A}" srcOrd="1" destOrd="0" parTransId="{133F51B3-E8E5-4788-9784-34B99F0F9E06}" sibTransId="{632FB2D0-A592-40FC-AC95-2486FC238AB3}"/>
    <dgm:cxn modelId="{5402ED1A-AEA0-46BC-ABCC-E28E022E2AA4}" type="presParOf" srcId="{810F040A-5711-46C4-B89B-594F65BB9635}" destId="{57FE3FA1-A48E-45EE-89A1-69E151E40629}" srcOrd="0" destOrd="0" presId="urn:microsoft.com/office/officeart/2005/8/layout/chevron1"/>
    <dgm:cxn modelId="{F4517F66-892C-4CB4-B1D1-96A7119D9536}" type="presParOf" srcId="{810F040A-5711-46C4-B89B-594F65BB9635}" destId="{548C7A63-4AF7-4348-84C6-D9B5C5F5A9FC}" srcOrd="1" destOrd="0" presId="urn:microsoft.com/office/officeart/2005/8/layout/chevron1"/>
    <dgm:cxn modelId="{FEBB1BA0-A475-4984-88D9-49B70D5F7973}" type="presParOf" srcId="{810F040A-5711-46C4-B89B-594F65BB9635}" destId="{C53ADEF4-FE73-46B4-A1F3-0B2A24D08E08}" srcOrd="2" destOrd="0" presId="urn:microsoft.com/office/officeart/2005/8/layout/chevron1"/>
    <dgm:cxn modelId="{70F553D7-28DF-41F1-AAAA-43B58348096D}" type="presParOf" srcId="{810F040A-5711-46C4-B89B-594F65BB9635}" destId="{20DFE2A2-130A-4098-8F38-D5E5346B8860}" srcOrd="3" destOrd="0" presId="urn:microsoft.com/office/officeart/2005/8/layout/chevron1"/>
    <dgm:cxn modelId="{1E197B48-B70A-4CFC-BD4D-FFE556A7DF06}" type="presParOf" srcId="{810F040A-5711-46C4-B89B-594F65BB9635}" destId="{1783EA78-BB6D-4FB4-822E-3F5A0B9C071C}" srcOrd="4" destOrd="0" presId="urn:microsoft.com/office/officeart/2005/8/layout/chevron1"/>
    <dgm:cxn modelId="{716F20AA-45F7-4A48-90FD-14E44C37AB06}" type="presParOf" srcId="{810F040A-5711-46C4-B89B-594F65BB9635}" destId="{565A970C-4B2C-44DB-9B57-99B9A6560FE8}" srcOrd="5" destOrd="0" presId="urn:microsoft.com/office/officeart/2005/8/layout/chevron1"/>
    <dgm:cxn modelId="{6246610E-07B9-4F1E-821F-75A3AE063C2F}" type="presParOf" srcId="{810F040A-5711-46C4-B89B-594F65BB9635}" destId="{C00B4002-396C-4323-9D3F-291A97D0D433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206DE8-960B-4F1C-AAE4-C8CD0CCF667F}" type="doc">
      <dgm:prSet loTypeId="urn:microsoft.com/office/officeart/2005/8/layout/radial5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36978C7D-E97E-4474-9197-9FB7E01DE638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豐富產業經驗</a:t>
          </a:r>
          <a:endParaRPr lang="en-US" altLang="zh-TW" sz="1800" dirty="0" smtClean="0">
            <a:latin typeface="微軟正黑體" pitchFamily="34" charset="-120"/>
            <a:ea typeface="微軟正黑體" pitchFamily="34" charset="-120"/>
          </a:endParaRPr>
        </a:p>
        <a:p>
          <a:pPr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dirty="0" smtClean="0">
              <a:latin typeface="微軟正黑體" pitchFamily="34" charset="-120"/>
              <a:ea typeface="微軟正黑體" pitchFamily="34" charset="-120"/>
            </a:rPr>
            <a:t>掌握市場趨勢</a:t>
          </a:r>
          <a:endParaRPr lang="en-US" altLang="zh-TW" sz="1400" dirty="0" smtClean="0">
            <a:latin typeface="微軟正黑體" pitchFamily="34" charset="-120"/>
            <a:ea typeface="微軟正黑體" pitchFamily="34" charset="-120"/>
          </a:endParaRPr>
        </a:p>
        <a:p>
          <a:pPr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dirty="0" smtClean="0">
              <a:latin typeface="微軟正黑體" pitchFamily="34" charset="-120"/>
              <a:ea typeface="微軟正黑體" pitchFamily="34" charset="-120"/>
            </a:rPr>
            <a:t>創造名星產品</a:t>
          </a:r>
          <a:endParaRPr lang="en-US" altLang="zh-TW" sz="1400" dirty="0" smtClean="0">
            <a:latin typeface="微軟正黑體" pitchFamily="34" charset="-120"/>
            <a:ea typeface="微軟正黑體" pitchFamily="34" charset="-120"/>
          </a:endParaRPr>
        </a:p>
      </dgm:t>
    </dgm:pt>
    <dgm:pt modelId="{4F2CD60A-BA03-4643-ACBF-BB87AD2AE24B}" type="parTrans" cxnId="{83A7234F-9E43-4240-A3BA-F802AF93F5C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F030B6C-840D-4E5E-96E7-CF7DFA59081B}" type="sibTrans" cxnId="{83A7234F-9E43-4240-A3BA-F802AF93F5C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B8BE7F90-6147-47C2-BC0C-134EB8048155}">
      <dgm:prSet custT="1"/>
      <dgm:spPr/>
      <dgm:t>
        <a:bodyPr/>
        <a:lstStyle/>
        <a:p>
          <a:pPr rtl="0"/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創新性</a:t>
          </a:r>
          <a:endParaRPr lang="en-US" altLang="zh-TW" sz="1800" dirty="0" smtClean="0">
            <a:latin typeface="微軟正黑體" pitchFamily="34" charset="-120"/>
            <a:ea typeface="微軟正黑體" pitchFamily="34" charset="-120"/>
          </a:endParaRPr>
        </a:p>
        <a:p>
          <a:pPr rtl="0"/>
          <a:r>
            <a:rPr lang="zh-TW" altLang="zh-TW" sz="1400" dirty="0" smtClean="0">
              <a:latin typeface="微軟正黑體" pitchFamily="34" charset="-120"/>
              <a:ea typeface="微軟正黑體" pitchFamily="34" charset="-120"/>
            </a:rPr>
            <a:t>技術</a:t>
          </a:r>
          <a:r>
            <a:rPr lang="en-US" altLang="zh-TW" sz="1400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sz="1400" dirty="0" smtClean="0">
              <a:latin typeface="微軟正黑體" pitchFamily="34" charset="-120"/>
              <a:ea typeface="微軟正黑體" pitchFamily="34" charset="-120"/>
            </a:rPr>
            <a:t>劑型</a:t>
          </a:r>
          <a:r>
            <a:rPr lang="en-US" altLang="zh-TW" sz="1400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sz="1400" dirty="0" smtClean="0">
              <a:latin typeface="微軟正黑體" pitchFamily="34" charset="-120"/>
              <a:ea typeface="微軟正黑體" pitchFamily="34" charset="-120"/>
            </a:rPr>
            <a:t>配方</a:t>
          </a:r>
          <a:endParaRPr lang="en-US" altLang="zh-TW" sz="1400" dirty="0" smtClean="0">
            <a:latin typeface="微軟正黑體" pitchFamily="34" charset="-120"/>
            <a:ea typeface="微軟正黑體" pitchFamily="34" charset="-120"/>
          </a:endParaRPr>
        </a:p>
        <a:p>
          <a:pPr rtl="0"/>
          <a:r>
            <a:rPr lang="zh-TW" altLang="zh-TW" sz="1400" dirty="0" smtClean="0">
              <a:latin typeface="微軟正黑體" pitchFamily="34" charset="-120"/>
              <a:ea typeface="微軟正黑體" pitchFamily="34" charset="-120"/>
            </a:rPr>
            <a:t>數千項安定</a:t>
          </a:r>
          <a:r>
            <a:rPr lang="zh-TW" altLang="en-US" sz="1400" dirty="0" smtClean="0">
              <a:latin typeface="微軟正黑體" pitchFamily="34" charset="-120"/>
              <a:ea typeface="微軟正黑體" pitchFamily="34" charset="-120"/>
            </a:rPr>
            <a:t>處</a:t>
          </a:r>
          <a:r>
            <a:rPr lang="zh-TW" altLang="zh-TW" sz="1400" dirty="0" smtClean="0">
              <a:latin typeface="微軟正黑體" pitchFamily="34" charset="-120"/>
              <a:ea typeface="微軟正黑體" pitchFamily="34" charset="-120"/>
            </a:rPr>
            <a:t>方</a:t>
          </a:r>
          <a:endParaRPr lang="en-US" altLang="zh-TW" sz="2000" dirty="0" smtClean="0">
            <a:latin typeface="微軟正黑體" pitchFamily="34" charset="-120"/>
            <a:ea typeface="微軟正黑體" pitchFamily="34" charset="-120"/>
          </a:endParaRPr>
        </a:p>
        <a:p>
          <a:pPr rtl="0"/>
          <a:endParaRPr lang="en-US" sz="1400" dirty="0">
            <a:latin typeface="微軟正黑體" pitchFamily="34" charset="-120"/>
            <a:ea typeface="微軟正黑體" pitchFamily="34" charset="-120"/>
          </a:endParaRPr>
        </a:p>
      </dgm:t>
    </dgm:pt>
    <dgm:pt modelId="{828ACB49-B963-4EE0-A5AC-A6A8803FAD59}" type="parTrans" cxnId="{9B1C9A81-C4D5-46EB-B2D7-5C8744C6DCD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ED8764C-EE47-4BE2-BB01-C4BCA698332C}" type="sibTrans" cxnId="{9B1C9A81-C4D5-46EB-B2D7-5C8744C6DCD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BEC9834D-D4B8-479D-B623-A710A9F38DBE}">
      <dgm:prSet custT="1"/>
      <dgm:spPr/>
      <dgm:t>
        <a:bodyPr/>
        <a:lstStyle/>
        <a:p>
          <a:pPr rtl="0"/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品質保證</a:t>
          </a:r>
          <a:endParaRPr lang="en-US" altLang="zh-TW" sz="1400" dirty="0" smtClean="0">
            <a:latin typeface="微軟正黑體" pitchFamily="34" charset="-120"/>
            <a:ea typeface="微軟正黑體" pitchFamily="34" charset="-120"/>
          </a:endParaRPr>
        </a:p>
        <a:p>
          <a:pPr rtl="0"/>
          <a:r>
            <a:rPr lang="en-US" altLang="zh-TW" sz="1400" dirty="0" smtClean="0">
              <a:latin typeface="微軟正黑體" pitchFamily="34" charset="-120"/>
              <a:ea typeface="微軟正黑體" pitchFamily="34" charset="-120"/>
            </a:rPr>
            <a:t>ISO9001</a:t>
          </a:r>
          <a:r>
            <a:rPr lang="zh-TW" altLang="en-US" sz="1400" dirty="0" smtClean="0">
              <a:latin typeface="微軟正黑體" pitchFamily="34" charset="-120"/>
              <a:ea typeface="微軟正黑體" pitchFamily="34" charset="-120"/>
            </a:rPr>
            <a:t>及</a:t>
          </a:r>
          <a:r>
            <a:rPr lang="en-US" altLang="zh-TW" sz="1400" dirty="0" smtClean="0">
              <a:latin typeface="微軟正黑體" pitchFamily="34" charset="-120"/>
              <a:ea typeface="微軟正黑體" pitchFamily="34" charset="-120"/>
            </a:rPr>
            <a:t>GMP</a:t>
          </a:r>
        </a:p>
        <a:p>
          <a:pPr rtl="0"/>
          <a:r>
            <a:rPr lang="zh-TW" altLang="en-US" sz="1400" dirty="0" smtClean="0">
              <a:latin typeface="微軟正黑體" pitchFamily="34" charset="-120"/>
              <a:ea typeface="微軟正黑體" pitchFamily="34" charset="-120"/>
            </a:rPr>
            <a:t>品質保證</a:t>
          </a:r>
          <a:endParaRPr lang="en-US" altLang="zh-TW" sz="1400" dirty="0" smtClean="0">
            <a:latin typeface="微軟正黑體" pitchFamily="34" charset="-120"/>
            <a:ea typeface="微軟正黑體" pitchFamily="34" charset="-120"/>
          </a:endParaRPr>
        </a:p>
      </dgm:t>
    </dgm:pt>
    <dgm:pt modelId="{C0C036D6-3D42-4BE7-A160-2B36E81BE53B}" type="parTrans" cxnId="{30DEA5FC-1E2C-4A47-A449-BA795BD958B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A42E994-10BC-4E96-BA70-3EBEB925049D}" type="sibTrans" cxnId="{30DEA5FC-1E2C-4A47-A449-BA795BD958B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EC57584-4556-4F9D-AC82-6A6416DC8129}">
      <dgm:prSet custT="1"/>
      <dgm:spPr/>
      <dgm:t>
        <a:bodyPr/>
        <a:lstStyle/>
        <a:p>
          <a:pPr rtl="0"/>
          <a:endParaRPr lang="en-US" altLang="zh-TW" sz="1800" smtClean="0">
            <a:latin typeface="微軟正黑體" pitchFamily="34" charset="-120"/>
            <a:ea typeface="微軟正黑體" pitchFamily="34" charset="-120"/>
          </a:endParaRPr>
        </a:p>
        <a:p>
          <a:pPr rtl="0"/>
          <a:r>
            <a:rPr lang="zh-TW" altLang="en-US" sz="1800" smtClean="0">
              <a:latin typeface="微軟正黑體" pitchFamily="34" charset="-120"/>
              <a:ea typeface="微軟正黑體" pitchFamily="34" charset="-120"/>
            </a:rPr>
            <a:t>客製化服務</a:t>
          </a:r>
          <a:endParaRPr lang="en-US" altLang="zh-TW" sz="1800" smtClean="0">
            <a:latin typeface="微軟正黑體" pitchFamily="34" charset="-120"/>
            <a:ea typeface="微軟正黑體" pitchFamily="34" charset="-120"/>
          </a:endParaRPr>
        </a:p>
        <a:p>
          <a:pPr rtl="0"/>
          <a:r>
            <a:rPr lang="zh-TW" altLang="en-US" sz="1400" smtClean="0">
              <a:latin typeface="微軟正黑體" pitchFamily="34" charset="-120"/>
              <a:ea typeface="微軟正黑體" pitchFamily="34" charset="-120"/>
            </a:rPr>
            <a:t>智慧型學習組織</a:t>
          </a:r>
          <a:endParaRPr lang="en-US" altLang="zh-TW" sz="1400" smtClean="0">
            <a:latin typeface="微軟正黑體" pitchFamily="34" charset="-120"/>
            <a:ea typeface="微軟正黑體" pitchFamily="34" charset="-120"/>
          </a:endParaRPr>
        </a:p>
        <a:p>
          <a:pPr rtl="0"/>
          <a:r>
            <a:rPr lang="zh-TW" altLang="en-US" sz="1400" smtClean="0">
              <a:latin typeface="微軟正黑體" pitchFamily="34" charset="-120"/>
              <a:ea typeface="微軟正黑體" pitchFamily="34" charset="-120"/>
            </a:rPr>
            <a:t>美妝供應鍊平台</a:t>
          </a:r>
          <a:endParaRPr lang="en-US" altLang="en-US" sz="1400" smtClean="0">
            <a:latin typeface="微軟正黑體" pitchFamily="34" charset="-120"/>
            <a:ea typeface="微軟正黑體" pitchFamily="34" charset="-120"/>
          </a:endParaRPr>
        </a:p>
        <a:p>
          <a:pPr rtl="0"/>
          <a:endParaRPr lang="en-US" altLang="zh-TW" sz="2000" dirty="0" smtClean="0">
            <a:latin typeface="微軟正黑體" pitchFamily="34" charset="-120"/>
            <a:ea typeface="微軟正黑體" pitchFamily="34" charset="-120"/>
          </a:endParaRPr>
        </a:p>
      </dgm:t>
    </dgm:pt>
    <dgm:pt modelId="{31334E42-AAC0-45B4-ACB0-C40F1B5DFE18}" type="parTrans" cxnId="{3F15C782-FBE9-4C10-ACBE-D0690F5AA28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9825E6E-60B4-4447-BD5A-D85EF2EECB9D}" type="sibTrans" cxnId="{3F15C782-FBE9-4C10-ACBE-D0690F5AA28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326E97A-C8D1-45CC-8CE7-5EFB5C2D88CE}">
      <dgm:prSet custT="1"/>
      <dgm:spPr/>
      <dgm:t>
        <a:bodyPr/>
        <a:lstStyle/>
        <a:p>
          <a:pPr rtl="0">
            <a:spcAft>
              <a:spcPct val="35000"/>
            </a:spcAft>
          </a:pPr>
          <a:r>
            <a:rPr lang="zh-TW" altLang="en-US" sz="1600" smtClean="0">
              <a:latin typeface="微軟正黑體" pitchFamily="34" charset="-120"/>
              <a:ea typeface="微軟正黑體" pitchFamily="34" charset="-120"/>
            </a:rPr>
            <a:t>全方位整合服務</a:t>
          </a:r>
          <a:endParaRPr lang="en-US" altLang="zh-TW" sz="1600" smtClean="0">
            <a:latin typeface="微軟正黑體" pitchFamily="34" charset="-120"/>
            <a:ea typeface="微軟正黑體" pitchFamily="34" charset="-120"/>
          </a:endParaRPr>
        </a:p>
        <a:p>
          <a:pPr rtl="0">
            <a:spcAft>
              <a:spcPts val="0"/>
            </a:spcAft>
          </a:pPr>
          <a:r>
            <a:rPr lang="zh-TW" altLang="en-US" sz="1400" smtClean="0">
              <a:latin typeface="微軟正黑體" pitchFamily="34" charset="-120"/>
              <a:ea typeface="微軟正黑體" pitchFamily="34" charset="-120"/>
            </a:rPr>
            <a:t>品牌產品設計</a:t>
          </a:r>
          <a:endParaRPr lang="en-US" altLang="zh-TW" sz="1400" smtClean="0">
            <a:latin typeface="微軟正黑體" pitchFamily="34" charset="-120"/>
            <a:ea typeface="微軟正黑體" pitchFamily="34" charset="-120"/>
          </a:endParaRPr>
        </a:p>
        <a:p>
          <a:pPr rtl="0">
            <a:spcAft>
              <a:spcPts val="0"/>
            </a:spcAft>
          </a:pPr>
          <a:r>
            <a:rPr lang="zh-TW" altLang="en-US" sz="1400" smtClean="0">
              <a:latin typeface="微軟正黑體" pitchFamily="34" charset="-120"/>
              <a:ea typeface="微軟正黑體" pitchFamily="34" charset="-120"/>
            </a:rPr>
            <a:t>行銷訴求置入</a:t>
          </a:r>
          <a:endParaRPr lang="en-US" altLang="zh-TW" sz="1400" smtClean="0">
            <a:latin typeface="微軟正黑體" pitchFamily="34" charset="-120"/>
            <a:ea typeface="微軟正黑體" pitchFamily="34" charset="-120"/>
          </a:endParaRPr>
        </a:p>
        <a:p>
          <a:pPr rtl="0">
            <a:spcAft>
              <a:spcPts val="0"/>
            </a:spcAft>
          </a:pPr>
          <a:r>
            <a:rPr lang="zh-TW" altLang="en-US" sz="1400" smtClean="0">
              <a:latin typeface="微軟正黑體" pitchFamily="34" charset="-120"/>
              <a:ea typeface="微軟正黑體" pitchFamily="34" charset="-120"/>
            </a:rPr>
            <a:t>種子教師教育</a:t>
          </a:r>
          <a:endParaRPr lang="en-US" altLang="zh-TW" sz="1400" dirty="0" smtClean="0">
            <a:latin typeface="微軟正黑體" pitchFamily="34" charset="-120"/>
            <a:ea typeface="微軟正黑體" pitchFamily="34" charset="-120"/>
          </a:endParaRPr>
        </a:p>
      </dgm:t>
    </dgm:pt>
    <dgm:pt modelId="{7C6053A2-FB09-4B6C-B2FB-A17559C69538}" type="parTrans" cxnId="{E662FA5C-75D6-4B2E-90B9-38BF199A707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73EA0C7-58FE-488D-B6E8-2F2DC4F1D969}" type="sibTrans" cxnId="{E662FA5C-75D6-4B2E-90B9-38BF199A707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6852342-A505-40CD-A226-4865DF5F8DF3}">
      <dgm:prSet/>
      <dgm:spPr/>
      <dgm:t>
        <a:bodyPr lIns="0" tIns="0" rIns="0" bIns="0"/>
        <a:lstStyle/>
        <a:p>
          <a:pPr rtl="0">
            <a:lnSpc>
              <a:spcPts val="3000"/>
            </a:lnSpc>
          </a:pPr>
          <a:r>
            <a:rPr lang="zh-TW" dirty="0" smtClean="0">
              <a:latin typeface="微軟正黑體" pitchFamily="34" charset="-120"/>
              <a:ea typeface="微軟正黑體" pitchFamily="34" charset="-120"/>
            </a:rPr>
            <a:t>核心</a:t>
          </a:r>
          <a:endParaRPr lang="en-US" altLang="zh-TW" dirty="0" smtClean="0">
            <a:latin typeface="微軟正黑體" pitchFamily="34" charset="-120"/>
            <a:ea typeface="微軟正黑體" pitchFamily="34" charset="-120"/>
          </a:endParaRPr>
        </a:p>
        <a:p>
          <a:pPr rtl="0">
            <a:lnSpc>
              <a:spcPts val="3000"/>
            </a:lnSpc>
          </a:pPr>
          <a:r>
            <a:rPr lang="zh-TW" dirty="0" smtClean="0">
              <a:latin typeface="微軟正黑體" pitchFamily="34" charset="-120"/>
              <a:ea typeface="微軟正黑體" pitchFamily="34" charset="-120"/>
            </a:rPr>
            <a:t>競爭力</a:t>
          </a:r>
          <a:endParaRPr lang="en-US" altLang="zh-TW" dirty="0" smtClean="0">
            <a:latin typeface="微軟正黑體" pitchFamily="34" charset="-120"/>
            <a:ea typeface="微軟正黑體" pitchFamily="34" charset="-120"/>
          </a:endParaRPr>
        </a:p>
      </dgm:t>
    </dgm:pt>
    <dgm:pt modelId="{5B62F863-00EB-4255-BF5E-455E0206AB86}" type="sibTrans" cxnId="{46954362-3BFB-4A4D-90E5-2C2038F7D615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C2363DC-653B-4AE1-BE0B-E9F70255497A}" type="parTrans" cxnId="{46954362-3BFB-4A4D-90E5-2C2038F7D615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AFA49E3-E6FF-4849-AF0D-96CDE61DE1E8}" type="pres">
      <dgm:prSet presAssocID="{DB206DE8-960B-4F1C-AAE4-C8CD0CCF667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9D5BAF5-D52D-4168-92FB-4E298EFD325D}" type="pres">
      <dgm:prSet presAssocID="{06852342-A505-40CD-A226-4865DF5F8DF3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39E719BD-17F1-4063-B18F-C93465998DA5}" type="pres">
      <dgm:prSet presAssocID="{4F2CD60A-BA03-4643-ACBF-BB87AD2AE24B}" presName="parTrans" presStyleLbl="sibTrans2D1" presStyleIdx="0" presStyleCnt="5"/>
      <dgm:spPr/>
      <dgm:t>
        <a:bodyPr/>
        <a:lstStyle/>
        <a:p>
          <a:endParaRPr lang="zh-TW" altLang="en-US"/>
        </a:p>
      </dgm:t>
    </dgm:pt>
    <dgm:pt modelId="{D7011817-EFB8-42DF-B11D-38EB5B6560D3}" type="pres">
      <dgm:prSet presAssocID="{4F2CD60A-BA03-4643-ACBF-BB87AD2AE24B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332C7302-7658-42CF-85F1-6E3F9270C533}" type="pres">
      <dgm:prSet presAssocID="{36978C7D-E97E-4474-9197-9FB7E01DE638}" presName="node" presStyleLbl="node1" presStyleIdx="0" presStyleCnt="5" custScaleX="167643" custScaleY="10627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33A9C0-F461-4A83-AD68-C7548EBC6D2E}" type="pres">
      <dgm:prSet presAssocID="{828ACB49-B963-4EE0-A5AC-A6A8803FAD59}" presName="parTrans" presStyleLbl="sibTrans2D1" presStyleIdx="1" presStyleCnt="5"/>
      <dgm:spPr/>
      <dgm:t>
        <a:bodyPr/>
        <a:lstStyle/>
        <a:p>
          <a:endParaRPr lang="zh-TW" altLang="en-US"/>
        </a:p>
      </dgm:t>
    </dgm:pt>
    <dgm:pt modelId="{09BF8BD9-4D09-48F8-A99A-C84B906E14C3}" type="pres">
      <dgm:prSet presAssocID="{828ACB49-B963-4EE0-A5AC-A6A8803FAD59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CB2AFE1A-4B2D-43FA-9308-3C5003A25CD7}" type="pres">
      <dgm:prSet presAssocID="{B8BE7F90-6147-47C2-BC0C-134EB8048155}" presName="node" presStyleLbl="node1" presStyleIdx="1" presStyleCnt="5" custScaleX="155061" custScaleY="107312" custRadScaleRad="126929" custRadScaleInc="-64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2A05DF-DA3D-4764-9EF6-52C707CEC1EB}" type="pres">
      <dgm:prSet presAssocID="{C0C036D6-3D42-4BE7-A160-2B36E81BE53B}" presName="parTrans" presStyleLbl="sibTrans2D1" presStyleIdx="2" presStyleCnt="5"/>
      <dgm:spPr/>
      <dgm:t>
        <a:bodyPr/>
        <a:lstStyle/>
        <a:p>
          <a:endParaRPr lang="zh-TW" altLang="en-US"/>
        </a:p>
      </dgm:t>
    </dgm:pt>
    <dgm:pt modelId="{C17584F3-0946-4829-A533-37530F39456D}" type="pres">
      <dgm:prSet presAssocID="{C0C036D6-3D42-4BE7-A160-2B36E81BE53B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4646F801-7F18-46B1-BCA0-4574DF7F6ED1}" type="pres">
      <dgm:prSet presAssocID="{BEC9834D-D4B8-479D-B623-A710A9F38DBE}" presName="node" presStyleLbl="node1" presStyleIdx="2" presStyleCnt="5" custScaleX="185753" custScaleY="106270" custRadScaleRad="132810" custRadScaleInc="-512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19C3D1-AE2A-4C3A-85CD-242989BC70DE}" type="pres">
      <dgm:prSet presAssocID="{31334E42-AAC0-45B4-ACB0-C40F1B5DFE18}" presName="parTrans" presStyleLbl="sibTrans2D1" presStyleIdx="3" presStyleCnt="5"/>
      <dgm:spPr/>
      <dgm:t>
        <a:bodyPr/>
        <a:lstStyle/>
        <a:p>
          <a:endParaRPr lang="zh-TW" altLang="en-US"/>
        </a:p>
      </dgm:t>
    </dgm:pt>
    <dgm:pt modelId="{88800725-C339-43B7-B197-352219AE00A4}" type="pres">
      <dgm:prSet presAssocID="{31334E42-AAC0-45B4-ACB0-C40F1B5DFE18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ED098C20-D4E9-4F42-BDA3-64B5D38178D9}" type="pres">
      <dgm:prSet presAssocID="{DEC57584-4556-4F9D-AC82-6A6416DC8129}" presName="node" presStyleLbl="node1" presStyleIdx="3" presStyleCnt="5" custScaleX="172670" custScaleY="106270" custRadScaleRad="114687" custRadScaleInc="258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FCC466-416B-4378-91C1-E0986DD2D6ED}" type="pres">
      <dgm:prSet presAssocID="{7C6053A2-FB09-4B6C-B2FB-A17559C69538}" presName="parTrans" presStyleLbl="sibTrans2D1" presStyleIdx="4" presStyleCnt="5"/>
      <dgm:spPr/>
      <dgm:t>
        <a:bodyPr/>
        <a:lstStyle/>
        <a:p>
          <a:endParaRPr lang="zh-TW" altLang="en-US"/>
        </a:p>
      </dgm:t>
    </dgm:pt>
    <dgm:pt modelId="{8C26CC0D-0149-45F1-BC13-9BAFD52505CC}" type="pres">
      <dgm:prSet presAssocID="{7C6053A2-FB09-4B6C-B2FB-A17559C69538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  <dgm:pt modelId="{9DEDAA85-5AAE-48C4-A758-2498D1CBC294}" type="pres">
      <dgm:prSet presAssocID="{4326E97A-C8D1-45CC-8CE7-5EFB5C2D88CE}" presName="node" presStyleLbl="node1" presStyleIdx="4" presStyleCnt="5" custScaleX="183291" custScaleY="106270" custRadScaleRad="123686" custRadScaleInc="85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6954362-3BFB-4A4D-90E5-2C2038F7D615}" srcId="{DB206DE8-960B-4F1C-AAE4-C8CD0CCF667F}" destId="{06852342-A505-40CD-A226-4865DF5F8DF3}" srcOrd="0" destOrd="0" parTransId="{8C2363DC-653B-4AE1-BE0B-E9F70255497A}" sibTransId="{5B62F863-00EB-4255-BF5E-455E0206AB86}"/>
    <dgm:cxn modelId="{2E7C94FE-1E7C-437B-9C6D-BCACFABE311E}" type="presOf" srcId="{C0C036D6-3D42-4BE7-A160-2B36E81BE53B}" destId="{9A2A05DF-DA3D-4764-9EF6-52C707CEC1EB}" srcOrd="0" destOrd="0" presId="urn:microsoft.com/office/officeart/2005/8/layout/radial5"/>
    <dgm:cxn modelId="{3F15C782-FBE9-4C10-ACBE-D0690F5AA28F}" srcId="{06852342-A505-40CD-A226-4865DF5F8DF3}" destId="{DEC57584-4556-4F9D-AC82-6A6416DC8129}" srcOrd="3" destOrd="0" parTransId="{31334E42-AAC0-45B4-ACB0-C40F1B5DFE18}" sibTransId="{29825E6E-60B4-4447-BD5A-D85EF2EECB9D}"/>
    <dgm:cxn modelId="{8E5E7C14-9318-4C67-9330-CC42AEB31574}" type="presOf" srcId="{7C6053A2-FB09-4B6C-B2FB-A17559C69538}" destId="{8C26CC0D-0149-45F1-BC13-9BAFD52505CC}" srcOrd="1" destOrd="0" presId="urn:microsoft.com/office/officeart/2005/8/layout/radial5"/>
    <dgm:cxn modelId="{BA897132-C218-44EB-92D2-CADFC9CD8DF2}" type="presOf" srcId="{4326E97A-C8D1-45CC-8CE7-5EFB5C2D88CE}" destId="{9DEDAA85-5AAE-48C4-A758-2498D1CBC294}" srcOrd="0" destOrd="0" presId="urn:microsoft.com/office/officeart/2005/8/layout/radial5"/>
    <dgm:cxn modelId="{70595D54-74E6-48F7-9BD4-5F3F5CB5527F}" type="presOf" srcId="{31334E42-AAC0-45B4-ACB0-C40F1B5DFE18}" destId="{9319C3D1-AE2A-4C3A-85CD-242989BC70DE}" srcOrd="0" destOrd="0" presId="urn:microsoft.com/office/officeart/2005/8/layout/radial5"/>
    <dgm:cxn modelId="{0CD395F2-763E-4405-BD75-864FC7AFB910}" type="presOf" srcId="{828ACB49-B963-4EE0-A5AC-A6A8803FAD59}" destId="{09BF8BD9-4D09-48F8-A99A-C84B906E14C3}" srcOrd="1" destOrd="0" presId="urn:microsoft.com/office/officeart/2005/8/layout/radial5"/>
    <dgm:cxn modelId="{7D68D7F8-622E-4114-8810-F09641AC54A3}" type="presOf" srcId="{36978C7D-E97E-4474-9197-9FB7E01DE638}" destId="{332C7302-7658-42CF-85F1-6E3F9270C533}" srcOrd="0" destOrd="0" presId="urn:microsoft.com/office/officeart/2005/8/layout/radial5"/>
    <dgm:cxn modelId="{89B08B4D-7F2A-44FE-B589-3EF2DB592AC1}" type="presOf" srcId="{DB206DE8-960B-4F1C-AAE4-C8CD0CCF667F}" destId="{7AFA49E3-E6FF-4849-AF0D-96CDE61DE1E8}" srcOrd="0" destOrd="0" presId="urn:microsoft.com/office/officeart/2005/8/layout/radial5"/>
    <dgm:cxn modelId="{8DDEF83B-625C-4A05-99A2-FD63EB24604C}" type="presOf" srcId="{4F2CD60A-BA03-4643-ACBF-BB87AD2AE24B}" destId="{39E719BD-17F1-4063-B18F-C93465998DA5}" srcOrd="0" destOrd="0" presId="urn:microsoft.com/office/officeart/2005/8/layout/radial5"/>
    <dgm:cxn modelId="{83A7234F-9E43-4240-A3BA-F802AF93F5C9}" srcId="{06852342-A505-40CD-A226-4865DF5F8DF3}" destId="{36978C7D-E97E-4474-9197-9FB7E01DE638}" srcOrd="0" destOrd="0" parTransId="{4F2CD60A-BA03-4643-ACBF-BB87AD2AE24B}" sibTransId="{8F030B6C-840D-4E5E-96E7-CF7DFA59081B}"/>
    <dgm:cxn modelId="{49A5414A-2FDA-4959-A803-BA53E9472457}" type="presOf" srcId="{C0C036D6-3D42-4BE7-A160-2B36E81BE53B}" destId="{C17584F3-0946-4829-A533-37530F39456D}" srcOrd="1" destOrd="0" presId="urn:microsoft.com/office/officeart/2005/8/layout/radial5"/>
    <dgm:cxn modelId="{D6E734B6-411C-4CFC-9CF9-DBE22094C00F}" type="presOf" srcId="{DEC57584-4556-4F9D-AC82-6A6416DC8129}" destId="{ED098C20-D4E9-4F42-BDA3-64B5D38178D9}" srcOrd="0" destOrd="0" presId="urn:microsoft.com/office/officeart/2005/8/layout/radial5"/>
    <dgm:cxn modelId="{5ECC33EA-6409-40D1-B262-9DDB3D530810}" type="presOf" srcId="{7C6053A2-FB09-4B6C-B2FB-A17559C69538}" destId="{BCFCC466-416B-4378-91C1-E0986DD2D6ED}" srcOrd="0" destOrd="0" presId="urn:microsoft.com/office/officeart/2005/8/layout/radial5"/>
    <dgm:cxn modelId="{9B1C9A81-C4D5-46EB-B2D7-5C8744C6DCDD}" srcId="{06852342-A505-40CD-A226-4865DF5F8DF3}" destId="{B8BE7F90-6147-47C2-BC0C-134EB8048155}" srcOrd="1" destOrd="0" parTransId="{828ACB49-B963-4EE0-A5AC-A6A8803FAD59}" sibTransId="{FED8764C-EE47-4BE2-BB01-C4BCA698332C}"/>
    <dgm:cxn modelId="{9A2C8A46-6913-4395-B59D-FC3AD08E966B}" type="presOf" srcId="{4F2CD60A-BA03-4643-ACBF-BB87AD2AE24B}" destId="{D7011817-EFB8-42DF-B11D-38EB5B6560D3}" srcOrd="1" destOrd="0" presId="urn:microsoft.com/office/officeart/2005/8/layout/radial5"/>
    <dgm:cxn modelId="{7EEF7BC6-DA68-483B-8EE6-E024818370ED}" type="presOf" srcId="{BEC9834D-D4B8-479D-B623-A710A9F38DBE}" destId="{4646F801-7F18-46B1-BCA0-4574DF7F6ED1}" srcOrd="0" destOrd="0" presId="urn:microsoft.com/office/officeart/2005/8/layout/radial5"/>
    <dgm:cxn modelId="{CD240C5A-15F2-40FA-88ED-19EEEFEC6B53}" type="presOf" srcId="{828ACB49-B963-4EE0-A5AC-A6A8803FAD59}" destId="{3333A9C0-F461-4A83-AD68-C7548EBC6D2E}" srcOrd="0" destOrd="0" presId="urn:microsoft.com/office/officeart/2005/8/layout/radial5"/>
    <dgm:cxn modelId="{B64A7CC4-566D-49DD-8234-2E54D10364A7}" type="presOf" srcId="{06852342-A505-40CD-A226-4865DF5F8DF3}" destId="{39D5BAF5-D52D-4168-92FB-4E298EFD325D}" srcOrd="0" destOrd="0" presId="urn:microsoft.com/office/officeart/2005/8/layout/radial5"/>
    <dgm:cxn modelId="{E662FA5C-75D6-4B2E-90B9-38BF199A707D}" srcId="{06852342-A505-40CD-A226-4865DF5F8DF3}" destId="{4326E97A-C8D1-45CC-8CE7-5EFB5C2D88CE}" srcOrd="4" destOrd="0" parTransId="{7C6053A2-FB09-4B6C-B2FB-A17559C69538}" sibTransId="{C73EA0C7-58FE-488D-B6E8-2F2DC4F1D969}"/>
    <dgm:cxn modelId="{A4D8C008-29FD-4003-9E82-5F2890587F08}" type="presOf" srcId="{31334E42-AAC0-45B4-ACB0-C40F1B5DFE18}" destId="{88800725-C339-43B7-B197-352219AE00A4}" srcOrd="1" destOrd="0" presId="urn:microsoft.com/office/officeart/2005/8/layout/radial5"/>
    <dgm:cxn modelId="{30DEA5FC-1E2C-4A47-A449-BA795BD958B9}" srcId="{06852342-A505-40CD-A226-4865DF5F8DF3}" destId="{BEC9834D-D4B8-479D-B623-A710A9F38DBE}" srcOrd="2" destOrd="0" parTransId="{C0C036D6-3D42-4BE7-A160-2B36E81BE53B}" sibTransId="{1A42E994-10BC-4E96-BA70-3EBEB925049D}"/>
    <dgm:cxn modelId="{68C4073C-F469-4E05-A61A-F57D20E7B45C}" type="presOf" srcId="{B8BE7F90-6147-47C2-BC0C-134EB8048155}" destId="{CB2AFE1A-4B2D-43FA-9308-3C5003A25CD7}" srcOrd="0" destOrd="0" presId="urn:microsoft.com/office/officeart/2005/8/layout/radial5"/>
    <dgm:cxn modelId="{2E4C7B34-8C06-4CE9-9EFF-91D148DD99F1}" type="presParOf" srcId="{7AFA49E3-E6FF-4849-AF0D-96CDE61DE1E8}" destId="{39D5BAF5-D52D-4168-92FB-4E298EFD325D}" srcOrd="0" destOrd="0" presId="urn:microsoft.com/office/officeart/2005/8/layout/radial5"/>
    <dgm:cxn modelId="{3373C358-F473-4D4D-A93C-D063F510A74A}" type="presParOf" srcId="{7AFA49E3-E6FF-4849-AF0D-96CDE61DE1E8}" destId="{39E719BD-17F1-4063-B18F-C93465998DA5}" srcOrd="1" destOrd="0" presId="urn:microsoft.com/office/officeart/2005/8/layout/radial5"/>
    <dgm:cxn modelId="{9501EFA1-3385-4645-AB32-B6D6A3D1B3B2}" type="presParOf" srcId="{39E719BD-17F1-4063-B18F-C93465998DA5}" destId="{D7011817-EFB8-42DF-B11D-38EB5B6560D3}" srcOrd="0" destOrd="0" presId="urn:microsoft.com/office/officeart/2005/8/layout/radial5"/>
    <dgm:cxn modelId="{29C4C96C-8B09-417D-ADAA-CEDF844240E1}" type="presParOf" srcId="{7AFA49E3-E6FF-4849-AF0D-96CDE61DE1E8}" destId="{332C7302-7658-42CF-85F1-6E3F9270C533}" srcOrd="2" destOrd="0" presId="urn:microsoft.com/office/officeart/2005/8/layout/radial5"/>
    <dgm:cxn modelId="{115F30DB-9748-4AB9-901D-10BBF2718865}" type="presParOf" srcId="{7AFA49E3-E6FF-4849-AF0D-96CDE61DE1E8}" destId="{3333A9C0-F461-4A83-AD68-C7548EBC6D2E}" srcOrd="3" destOrd="0" presId="urn:microsoft.com/office/officeart/2005/8/layout/radial5"/>
    <dgm:cxn modelId="{4B856F86-07D2-4266-A448-17FA50D799A9}" type="presParOf" srcId="{3333A9C0-F461-4A83-AD68-C7548EBC6D2E}" destId="{09BF8BD9-4D09-48F8-A99A-C84B906E14C3}" srcOrd="0" destOrd="0" presId="urn:microsoft.com/office/officeart/2005/8/layout/radial5"/>
    <dgm:cxn modelId="{FBEF1B62-32B2-4021-AA12-0353433FDC54}" type="presParOf" srcId="{7AFA49E3-E6FF-4849-AF0D-96CDE61DE1E8}" destId="{CB2AFE1A-4B2D-43FA-9308-3C5003A25CD7}" srcOrd="4" destOrd="0" presId="urn:microsoft.com/office/officeart/2005/8/layout/radial5"/>
    <dgm:cxn modelId="{5DBC7980-C342-4433-9615-7E3C9577E67A}" type="presParOf" srcId="{7AFA49E3-E6FF-4849-AF0D-96CDE61DE1E8}" destId="{9A2A05DF-DA3D-4764-9EF6-52C707CEC1EB}" srcOrd="5" destOrd="0" presId="urn:microsoft.com/office/officeart/2005/8/layout/radial5"/>
    <dgm:cxn modelId="{F97F0365-5BF7-4842-8859-4C0B7D7CE39D}" type="presParOf" srcId="{9A2A05DF-DA3D-4764-9EF6-52C707CEC1EB}" destId="{C17584F3-0946-4829-A533-37530F39456D}" srcOrd="0" destOrd="0" presId="urn:microsoft.com/office/officeart/2005/8/layout/radial5"/>
    <dgm:cxn modelId="{D11B9F7A-572B-4FE4-AD4D-7FE09CED3A52}" type="presParOf" srcId="{7AFA49E3-E6FF-4849-AF0D-96CDE61DE1E8}" destId="{4646F801-7F18-46B1-BCA0-4574DF7F6ED1}" srcOrd="6" destOrd="0" presId="urn:microsoft.com/office/officeart/2005/8/layout/radial5"/>
    <dgm:cxn modelId="{B9380293-5C43-4865-81C3-F57A2C3AE791}" type="presParOf" srcId="{7AFA49E3-E6FF-4849-AF0D-96CDE61DE1E8}" destId="{9319C3D1-AE2A-4C3A-85CD-242989BC70DE}" srcOrd="7" destOrd="0" presId="urn:microsoft.com/office/officeart/2005/8/layout/radial5"/>
    <dgm:cxn modelId="{A72A08D6-7E76-4652-A864-06949AC1B93B}" type="presParOf" srcId="{9319C3D1-AE2A-4C3A-85CD-242989BC70DE}" destId="{88800725-C339-43B7-B197-352219AE00A4}" srcOrd="0" destOrd="0" presId="urn:microsoft.com/office/officeart/2005/8/layout/radial5"/>
    <dgm:cxn modelId="{E866FC89-5C6C-4343-84F1-4A0CA5A388FA}" type="presParOf" srcId="{7AFA49E3-E6FF-4849-AF0D-96CDE61DE1E8}" destId="{ED098C20-D4E9-4F42-BDA3-64B5D38178D9}" srcOrd="8" destOrd="0" presId="urn:microsoft.com/office/officeart/2005/8/layout/radial5"/>
    <dgm:cxn modelId="{5A1BFDF7-CE35-4F6C-B18A-B37D99CAF53A}" type="presParOf" srcId="{7AFA49E3-E6FF-4849-AF0D-96CDE61DE1E8}" destId="{BCFCC466-416B-4378-91C1-E0986DD2D6ED}" srcOrd="9" destOrd="0" presId="urn:microsoft.com/office/officeart/2005/8/layout/radial5"/>
    <dgm:cxn modelId="{4B830F18-2306-486D-8255-9C6DBBB755E6}" type="presParOf" srcId="{BCFCC466-416B-4378-91C1-E0986DD2D6ED}" destId="{8C26CC0D-0149-45F1-BC13-9BAFD52505CC}" srcOrd="0" destOrd="0" presId="urn:microsoft.com/office/officeart/2005/8/layout/radial5"/>
    <dgm:cxn modelId="{923119EB-2CE9-42E4-844D-129424248482}" type="presParOf" srcId="{7AFA49E3-E6FF-4849-AF0D-96CDE61DE1E8}" destId="{9DEDAA85-5AAE-48C4-A758-2498D1CBC29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23DEDFB-1B7A-4376-872F-8194A1164F26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核心流程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CD9FCFE3-5658-4403-9E4C-C2389CE90585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知識物件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EBE5C51-EB0A-4490-B304-C0CF856D555C}" type="parTrans" cxnId="{A467DE22-2394-4E62-94F9-6C514D57D816}">
      <dgm:prSet/>
      <dgm:spPr/>
      <dgm:t>
        <a:bodyPr/>
        <a:lstStyle/>
        <a:p>
          <a:endParaRPr lang="zh-TW" altLang="en-US" sz="1800"/>
        </a:p>
      </dgm:t>
    </dgm:pt>
    <dgm:pt modelId="{5FC9E622-C4FC-453A-8703-E1D72079EE20}" type="sibTrans" cxnId="{A467DE22-2394-4E62-94F9-6C514D57D816}">
      <dgm:prSet/>
      <dgm:spPr/>
      <dgm:t>
        <a:bodyPr/>
        <a:lstStyle/>
        <a:p>
          <a:endParaRPr lang="zh-TW" altLang="en-US" sz="1800"/>
        </a:p>
      </dgm:t>
    </dgm:pt>
    <dgm:pt modelId="{DBC27ADA-E3E0-44BF-9D46-E1986DEEFB8B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505B667-F5C6-4C3B-B2C7-EA4B727502C1}" type="parTrans" cxnId="{A2B800C7-5763-4F49-9EFD-B6A05CFE215E}">
      <dgm:prSet/>
      <dgm:spPr/>
      <dgm:t>
        <a:bodyPr/>
        <a:lstStyle/>
        <a:p>
          <a:endParaRPr lang="zh-TW" altLang="en-US" sz="1800"/>
        </a:p>
      </dgm:t>
    </dgm:pt>
    <dgm:pt modelId="{663C96EB-CC08-48A1-8D10-0DD6A4B83F7D}" type="sibTrans" cxnId="{A2B800C7-5763-4F49-9EFD-B6A05CFE215E}">
      <dgm:prSet/>
      <dgm:spPr/>
      <dgm:t>
        <a:bodyPr/>
        <a:lstStyle/>
        <a:p>
          <a:endParaRPr lang="zh-TW" altLang="en-US" sz="1800"/>
        </a:p>
      </dgm:t>
    </dgm:pt>
    <dgm:pt modelId="{6F9C4DE6-F518-4695-8D1A-4C3EEDCC60B6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知識平台</a:t>
          </a:r>
          <a:endParaRPr lang="zh-TW" altLang="en-US" sz="1800"/>
        </a:p>
      </dgm:t>
    </dgm:pt>
    <dgm:pt modelId="{EF237575-0C59-40EE-84C1-C17D1EB51A99}" type="parTrans" cxnId="{BBBB1F92-4B90-4BE3-A12B-AE6A7DA5F483}">
      <dgm:prSet/>
      <dgm:spPr/>
      <dgm:t>
        <a:bodyPr/>
        <a:lstStyle/>
        <a:p>
          <a:endParaRPr lang="zh-TW" altLang="en-US" sz="1800"/>
        </a:p>
      </dgm:t>
    </dgm:pt>
    <dgm:pt modelId="{69137B46-AD15-491A-AF63-F359DFC56882}" type="sibTrans" cxnId="{BBBB1F92-4B90-4BE3-A12B-AE6A7DA5F483}">
      <dgm:prSet/>
      <dgm:spPr/>
      <dgm:t>
        <a:bodyPr/>
        <a:lstStyle/>
        <a:p>
          <a:endParaRPr lang="zh-TW" altLang="en-US" sz="1800"/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6D15C624-B173-43A0-93C1-C66DF04FA148}" type="pres">
      <dgm:prSet presAssocID="{CD9FCFE3-5658-4403-9E4C-C2389CE9058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74FAA6-F449-4D2E-A76D-85EDA4CF8DAB}" type="pres">
      <dgm:prSet presAssocID="{5FC9E622-C4FC-453A-8703-E1D72079EE20}" presName="parTxOnlySpace" presStyleCnt="0"/>
      <dgm:spPr/>
      <dgm:t>
        <a:bodyPr/>
        <a:lstStyle/>
        <a:p>
          <a:endParaRPr lang="zh-TW" altLang="en-US"/>
        </a:p>
      </dgm:t>
    </dgm:pt>
    <dgm:pt modelId="{F71E5AC6-F9F1-4CF4-9D1B-93CB564F7B38}" type="pres">
      <dgm:prSet presAssocID="{DBC27ADA-E3E0-44BF-9D46-E1986DEEFB8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9D2EC4-6290-41DA-9A4D-9265BE2D235A}" type="pres">
      <dgm:prSet presAssocID="{663C96EB-CC08-48A1-8D10-0DD6A4B83F7D}" presName="parTxOnlySpace" presStyleCnt="0"/>
      <dgm:spPr/>
      <dgm:t>
        <a:bodyPr/>
        <a:lstStyle/>
        <a:p>
          <a:endParaRPr lang="zh-TW" altLang="en-US"/>
        </a:p>
      </dgm:t>
    </dgm:pt>
    <dgm:pt modelId="{306DDBA1-C9FE-467D-8CCB-85EB767BE7D9}" type="pres">
      <dgm:prSet presAssocID="{6F9C4DE6-F518-4695-8D1A-4C3EEDCC60B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2B800C7-5763-4F49-9EFD-B6A05CFE215E}" srcId="{84D8C27C-4C80-4C67-8D78-A524F9AD6792}" destId="{DBC27ADA-E3E0-44BF-9D46-E1986DEEFB8B}" srcOrd="2" destOrd="0" parTransId="{8505B667-F5C6-4C3B-B2C7-EA4B727502C1}" sibTransId="{663C96EB-CC08-48A1-8D10-0DD6A4B83F7D}"/>
    <dgm:cxn modelId="{0B31A657-71C5-4661-9D18-2495C1A07EE2}" type="presOf" srcId="{CD9FCFE3-5658-4403-9E4C-C2389CE90585}" destId="{6D15C624-B173-43A0-93C1-C66DF04FA148}" srcOrd="0" destOrd="0" presId="urn:microsoft.com/office/officeart/2005/8/layout/chevron1"/>
    <dgm:cxn modelId="{5D98C8F8-0DFE-4F44-8EFD-1821D77489A5}" type="presOf" srcId="{6F9C4DE6-F518-4695-8D1A-4C3EEDCC60B6}" destId="{306DDBA1-C9FE-467D-8CCB-85EB767BE7D9}" srcOrd="0" destOrd="0" presId="urn:microsoft.com/office/officeart/2005/8/layout/chevron1"/>
    <dgm:cxn modelId="{367BEBA3-7442-44EF-96F1-0490DC35BDF4}" type="presOf" srcId="{DBC27ADA-E3E0-44BF-9D46-E1986DEEFB8B}" destId="{F71E5AC6-F9F1-4CF4-9D1B-93CB564F7B38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70BCFCFB-1B08-44C4-9230-B51E64F33C0C}" type="presOf" srcId="{523DEDFB-1B7A-4376-872F-8194A1164F26}" destId="{57FE3FA1-A48E-45EE-89A1-69E151E40629}" srcOrd="0" destOrd="0" presId="urn:microsoft.com/office/officeart/2005/8/layout/chevron1"/>
    <dgm:cxn modelId="{E8C7AF3E-B9D8-4992-AD88-152C88C525E2}" type="presOf" srcId="{84D8C27C-4C80-4C67-8D78-A524F9AD6792}" destId="{810F040A-5711-46C4-B89B-594F65BB9635}" srcOrd="0" destOrd="0" presId="urn:microsoft.com/office/officeart/2005/8/layout/chevron1"/>
    <dgm:cxn modelId="{A467DE22-2394-4E62-94F9-6C514D57D816}" srcId="{84D8C27C-4C80-4C67-8D78-A524F9AD6792}" destId="{CD9FCFE3-5658-4403-9E4C-C2389CE90585}" srcOrd="1" destOrd="0" parTransId="{8EBE5C51-EB0A-4490-B304-C0CF856D555C}" sibTransId="{5FC9E622-C4FC-453A-8703-E1D72079EE20}"/>
    <dgm:cxn modelId="{BBBB1F92-4B90-4BE3-A12B-AE6A7DA5F483}" srcId="{84D8C27C-4C80-4C67-8D78-A524F9AD6792}" destId="{6F9C4DE6-F518-4695-8D1A-4C3EEDCC60B6}" srcOrd="3" destOrd="0" parTransId="{EF237575-0C59-40EE-84C1-C17D1EB51A99}" sibTransId="{69137B46-AD15-491A-AF63-F359DFC56882}"/>
    <dgm:cxn modelId="{AE5B062F-5DD4-42C0-9F52-A07812B0A76C}" type="presParOf" srcId="{810F040A-5711-46C4-B89B-594F65BB9635}" destId="{57FE3FA1-A48E-45EE-89A1-69E151E40629}" srcOrd="0" destOrd="0" presId="urn:microsoft.com/office/officeart/2005/8/layout/chevron1"/>
    <dgm:cxn modelId="{6CB88B0F-6E52-4A63-AC68-544BF95C5DA8}" type="presParOf" srcId="{810F040A-5711-46C4-B89B-594F65BB9635}" destId="{548C7A63-4AF7-4348-84C6-D9B5C5F5A9FC}" srcOrd="1" destOrd="0" presId="urn:microsoft.com/office/officeart/2005/8/layout/chevron1"/>
    <dgm:cxn modelId="{0D7A26FB-9142-409B-B248-9F2698C299C9}" type="presParOf" srcId="{810F040A-5711-46C4-B89B-594F65BB9635}" destId="{6D15C624-B173-43A0-93C1-C66DF04FA148}" srcOrd="2" destOrd="0" presId="urn:microsoft.com/office/officeart/2005/8/layout/chevron1"/>
    <dgm:cxn modelId="{AB88F050-AE49-42BD-9EAF-C2CF8495D3C9}" type="presParOf" srcId="{810F040A-5711-46C4-B89B-594F65BB9635}" destId="{3074FAA6-F449-4D2E-A76D-85EDA4CF8DAB}" srcOrd="3" destOrd="0" presId="urn:microsoft.com/office/officeart/2005/8/layout/chevron1"/>
    <dgm:cxn modelId="{D799A163-ADA8-44F6-AD0B-F0DB05670F3C}" type="presParOf" srcId="{810F040A-5711-46C4-B89B-594F65BB9635}" destId="{F71E5AC6-F9F1-4CF4-9D1B-93CB564F7B38}" srcOrd="4" destOrd="0" presId="urn:microsoft.com/office/officeart/2005/8/layout/chevron1"/>
    <dgm:cxn modelId="{01AF04A7-A6C4-4170-A572-36DDAFF3375F}" type="presParOf" srcId="{810F040A-5711-46C4-B89B-594F65BB9635}" destId="{7B9D2EC4-6290-41DA-9A4D-9265BE2D235A}" srcOrd="5" destOrd="0" presId="urn:microsoft.com/office/officeart/2005/8/layout/chevron1"/>
    <dgm:cxn modelId="{168D0A2D-F24F-475F-A905-58EA8F6679F1}" type="presParOf" srcId="{810F040A-5711-46C4-B89B-594F65BB9635}" destId="{306DDBA1-C9FE-467D-8CCB-85EB767BE7D9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23DEDFB-1B7A-4376-872F-8194A1164F26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核心流程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CD9FCFE3-5658-4403-9E4C-C2389CE90585}">
      <dgm:prSet phldrT="[文字]" custT="1"/>
      <dgm:spPr>
        <a:solidFill>
          <a:schemeClr val="accent3"/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知識物件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EBE5C51-EB0A-4490-B304-C0CF856D555C}" type="parTrans" cxnId="{A467DE22-2394-4E62-94F9-6C514D57D816}">
      <dgm:prSet/>
      <dgm:spPr/>
      <dgm:t>
        <a:bodyPr/>
        <a:lstStyle/>
        <a:p>
          <a:endParaRPr lang="zh-TW" altLang="en-US" sz="1800"/>
        </a:p>
      </dgm:t>
    </dgm:pt>
    <dgm:pt modelId="{5FC9E622-C4FC-453A-8703-E1D72079EE20}" type="sibTrans" cxnId="{A467DE22-2394-4E62-94F9-6C514D57D816}">
      <dgm:prSet/>
      <dgm:spPr/>
      <dgm:t>
        <a:bodyPr/>
        <a:lstStyle/>
        <a:p>
          <a:endParaRPr lang="zh-TW" altLang="en-US" sz="1800"/>
        </a:p>
      </dgm:t>
    </dgm:pt>
    <dgm:pt modelId="{DBC27ADA-E3E0-44BF-9D46-E1986DEEFB8B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505B667-F5C6-4C3B-B2C7-EA4B727502C1}" type="parTrans" cxnId="{A2B800C7-5763-4F49-9EFD-B6A05CFE215E}">
      <dgm:prSet/>
      <dgm:spPr/>
      <dgm:t>
        <a:bodyPr/>
        <a:lstStyle/>
        <a:p>
          <a:endParaRPr lang="zh-TW" altLang="en-US" sz="1800"/>
        </a:p>
      </dgm:t>
    </dgm:pt>
    <dgm:pt modelId="{663C96EB-CC08-48A1-8D10-0DD6A4B83F7D}" type="sibTrans" cxnId="{A2B800C7-5763-4F49-9EFD-B6A05CFE215E}">
      <dgm:prSet/>
      <dgm:spPr/>
      <dgm:t>
        <a:bodyPr/>
        <a:lstStyle/>
        <a:p>
          <a:endParaRPr lang="zh-TW" altLang="en-US" sz="1800"/>
        </a:p>
      </dgm:t>
    </dgm:pt>
    <dgm:pt modelId="{6F9C4DE6-F518-4695-8D1A-4C3EEDCC60B6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知識平台</a:t>
          </a:r>
          <a:endParaRPr lang="zh-TW" altLang="en-US" sz="1800"/>
        </a:p>
      </dgm:t>
    </dgm:pt>
    <dgm:pt modelId="{EF237575-0C59-40EE-84C1-C17D1EB51A99}" type="parTrans" cxnId="{BBBB1F92-4B90-4BE3-A12B-AE6A7DA5F483}">
      <dgm:prSet/>
      <dgm:spPr/>
      <dgm:t>
        <a:bodyPr/>
        <a:lstStyle/>
        <a:p>
          <a:endParaRPr lang="zh-TW" altLang="en-US" sz="1800"/>
        </a:p>
      </dgm:t>
    </dgm:pt>
    <dgm:pt modelId="{69137B46-AD15-491A-AF63-F359DFC56882}" type="sibTrans" cxnId="{BBBB1F92-4B90-4BE3-A12B-AE6A7DA5F483}">
      <dgm:prSet/>
      <dgm:spPr/>
      <dgm:t>
        <a:bodyPr/>
        <a:lstStyle/>
        <a:p>
          <a:endParaRPr lang="zh-TW" altLang="en-US" sz="1800"/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6D15C624-B173-43A0-93C1-C66DF04FA148}" type="pres">
      <dgm:prSet presAssocID="{CD9FCFE3-5658-4403-9E4C-C2389CE9058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74FAA6-F449-4D2E-A76D-85EDA4CF8DAB}" type="pres">
      <dgm:prSet presAssocID="{5FC9E622-C4FC-453A-8703-E1D72079EE20}" presName="parTxOnlySpace" presStyleCnt="0"/>
      <dgm:spPr/>
      <dgm:t>
        <a:bodyPr/>
        <a:lstStyle/>
        <a:p>
          <a:endParaRPr lang="zh-TW" altLang="en-US"/>
        </a:p>
      </dgm:t>
    </dgm:pt>
    <dgm:pt modelId="{F71E5AC6-F9F1-4CF4-9D1B-93CB564F7B38}" type="pres">
      <dgm:prSet presAssocID="{DBC27ADA-E3E0-44BF-9D46-E1986DEEFB8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9D2EC4-6290-41DA-9A4D-9265BE2D235A}" type="pres">
      <dgm:prSet presAssocID="{663C96EB-CC08-48A1-8D10-0DD6A4B83F7D}" presName="parTxOnlySpace" presStyleCnt="0"/>
      <dgm:spPr/>
      <dgm:t>
        <a:bodyPr/>
        <a:lstStyle/>
        <a:p>
          <a:endParaRPr lang="zh-TW" altLang="en-US"/>
        </a:p>
      </dgm:t>
    </dgm:pt>
    <dgm:pt modelId="{306DDBA1-C9FE-467D-8CCB-85EB767BE7D9}" type="pres">
      <dgm:prSet presAssocID="{6F9C4DE6-F518-4695-8D1A-4C3EEDCC60B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249BDBA-B1B2-45C9-9758-C2A03B2FD34E}" type="presOf" srcId="{84D8C27C-4C80-4C67-8D78-A524F9AD6792}" destId="{810F040A-5711-46C4-B89B-594F65BB9635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F0169909-15BE-4201-8F73-8954E656369B}" type="presOf" srcId="{6F9C4DE6-F518-4695-8D1A-4C3EEDCC60B6}" destId="{306DDBA1-C9FE-467D-8CCB-85EB767BE7D9}" srcOrd="0" destOrd="0" presId="urn:microsoft.com/office/officeart/2005/8/layout/chevron1"/>
    <dgm:cxn modelId="{A467DE22-2394-4E62-94F9-6C514D57D816}" srcId="{84D8C27C-4C80-4C67-8D78-A524F9AD6792}" destId="{CD9FCFE3-5658-4403-9E4C-C2389CE90585}" srcOrd="1" destOrd="0" parTransId="{8EBE5C51-EB0A-4490-B304-C0CF856D555C}" sibTransId="{5FC9E622-C4FC-453A-8703-E1D72079EE20}"/>
    <dgm:cxn modelId="{BBBB1F92-4B90-4BE3-A12B-AE6A7DA5F483}" srcId="{84D8C27C-4C80-4C67-8D78-A524F9AD6792}" destId="{6F9C4DE6-F518-4695-8D1A-4C3EEDCC60B6}" srcOrd="3" destOrd="0" parTransId="{EF237575-0C59-40EE-84C1-C17D1EB51A99}" sibTransId="{69137B46-AD15-491A-AF63-F359DFC56882}"/>
    <dgm:cxn modelId="{A2B800C7-5763-4F49-9EFD-B6A05CFE215E}" srcId="{84D8C27C-4C80-4C67-8D78-A524F9AD6792}" destId="{DBC27ADA-E3E0-44BF-9D46-E1986DEEFB8B}" srcOrd="2" destOrd="0" parTransId="{8505B667-F5C6-4C3B-B2C7-EA4B727502C1}" sibTransId="{663C96EB-CC08-48A1-8D10-0DD6A4B83F7D}"/>
    <dgm:cxn modelId="{A528BE9E-0FA0-4264-965C-D3FF565994FA}" type="presOf" srcId="{DBC27ADA-E3E0-44BF-9D46-E1986DEEFB8B}" destId="{F71E5AC6-F9F1-4CF4-9D1B-93CB564F7B38}" srcOrd="0" destOrd="0" presId="urn:microsoft.com/office/officeart/2005/8/layout/chevron1"/>
    <dgm:cxn modelId="{7590C5E9-85FD-4BE5-B504-A50C175D6D49}" type="presOf" srcId="{CD9FCFE3-5658-4403-9E4C-C2389CE90585}" destId="{6D15C624-B173-43A0-93C1-C66DF04FA148}" srcOrd="0" destOrd="0" presId="urn:microsoft.com/office/officeart/2005/8/layout/chevron1"/>
    <dgm:cxn modelId="{1BD82193-F97C-451F-BA36-BD876C0F4A83}" type="presOf" srcId="{523DEDFB-1B7A-4376-872F-8194A1164F26}" destId="{57FE3FA1-A48E-45EE-89A1-69E151E40629}" srcOrd="0" destOrd="0" presId="urn:microsoft.com/office/officeart/2005/8/layout/chevron1"/>
    <dgm:cxn modelId="{0729C310-E2B2-4378-9C38-C65960738D0F}" type="presParOf" srcId="{810F040A-5711-46C4-B89B-594F65BB9635}" destId="{57FE3FA1-A48E-45EE-89A1-69E151E40629}" srcOrd="0" destOrd="0" presId="urn:microsoft.com/office/officeart/2005/8/layout/chevron1"/>
    <dgm:cxn modelId="{43289BB9-2DC6-4552-9E91-A9D4812183DE}" type="presParOf" srcId="{810F040A-5711-46C4-B89B-594F65BB9635}" destId="{548C7A63-4AF7-4348-84C6-D9B5C5F5A9FC}" srcOrd="1" destOrd="0" presId="urn:microsoft.com/office/officeart/2005/8/layout/chevron1"/>
    <dgm:cxn modelId="{D80B57C3-10B6-4D0B-B289-E6068B5F33DF}" type="presParOf" srcId="{810F040A-5711-46C4-B89B-594F65BB9635}" destId="{6D15C624-B173-43A0-93C1-C66DF04FA148}" srcOrd="2" destOrd="0" presId="urn:microsoft.com/office/officeart/2005/8/layout/chevron1"/>
    <dgm:cxn modelId="{D266AC3B-6E46-455E-A1A2-AEB8FEA3D395}" type="presParOf" srcId="{810F040A-5711-46C4-B89B-594F65BB9635}" destId="{3074FAA6-F449-4D2E-A76D-85EDA4CF8DAB}" srcOrd="3" destOrd="0" presId="urn:microsoft.com/office/officeart/2005/8/layout/chevron1"/>
    <dgm:cxn modelId="{D83A784B-CBD9-4109-9E01-CB226FE68375}" type="presParOf" srcId="{810F040A-5711-46C4-B89B-594F65BB9635}" destId="{F71E5AC6-F9F1-4CF4-9D1B-93CB564F7B38}" srcOrd="4" destOrd="0" presId="urn:microsoft.com/office/officeart/2005/8/layout/chevron1"/>
    <dgm:cxn modelId="{83DA15BC-8000-4571-BDAB-FEF75D964600}" type="presParOf" srcId="{810F040A-5711-46C4-B89B-594F65BB9635}" destId="{7B9D2EC4-6290-41DA-9A4D-9265BE2D235A}" srcOrd="5" destOrd="0" presId="urn:microsoft.com/office/officeart/2005/8/layout/chevron1"/>
    <dgm:cxn modelId="{720C53C2-D43F-4AD0-A8FD-A6655512D829}" type="presParOf" srcId="{810F040A-5711-46C4-B89B-594F65BB9635}" destId="{306DDBA1-C9FE-467D-8CCB-85EB767BE7D9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23DEDFB-1B7A-4376-872F-8194A1164F26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核心流程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CD9FCFE3-5658-4403-9E4C-C2389CE90585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知識物件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EBE5C51-EB0A-4490-B304-C0CF856D555C}" type="parTrans" cxnId="{A467DE22-2394-4E62-94F9-6C514D57D816}">
      <dgm:prSet/>
      <dgm:spPr/>
      <dgm:t>
        <a:bodyPr/>
        <a:lstStyle/>
        <a:p>
          <a:endParaRPr lang="zh-TW" altLang="en-US" sz="1800"/>
        </a:p>
      </dgm:t>
    </dgm:pt>
    <dgm:pt modelId="{5FC9E622-C4FC-453A-8703-E1D72079EE20}" type="sibTrans" cxnId="{A467DE22-2394-4E62-94F9-6C514D57D816}">
      <dgm:prSet/>
      <dgm:spPr/>
      <dgm:t>
        <a:bodyPr/>
        <a:lstStyle/>
        <a:p>
          <a:endParaRPr lang="zh-TW" altLang="en-US" sz="1800"/>
        </a:p>
      </dgm:t>
    </dgm:pt>
    <dgm:pt modelId="{DBC27ADA-E3E0-44BF-9D46-E1986DEEFB8B}">
      <dgm:prSet phldrT="[文字]" custT="1"/>
      <dgm:spPr>
        <a:solidFill>
          <a:schemeClr val="accent3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505B667-F5C6-4C3B-B2C7-EA4B727502C1}" type="parTrans" cxnId="{A2B800C7-5763-4F49-9EFD-B6A05CFE215E}">
      <dgm:prSet/>
      <dgm:spPr/>
      <dgm:t>
        <a:bodyPr/>
        <a:lstStyle/>
        <a:p>
          <a:endParaRPr lang="zh-TW" altLang="en-US" sz="1800"/>
        </a:p>
      </dgm:t>
    </dgm:pt>
    <dgm:pt modelId="{663C96EB-CC08-48A1-8D10-0DD6A4B83F7D}" type="sibTrans" cxnId="{A2B800C7-5763-4F49-9EFD-B6A05CFE215E}">
      <dgm:prSet/>
      <dgm:spPr/>
      <dgm:t>
        <a:bodyPr/>
        <a:lstStyle/>
        <a:p>
          <a:endParaRPr lang="zh-TW" altLang="en-US" sz="1800"/>
        </a:p>
      </dgm:t>
    </dgm:pt>
    <dgm:pt modelId="{6F9C4DE6-F518-4695-8D1A-4C3EEDCC60B6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知識平台</a:t>
          </a:r>
          <a:endParaRPr lang="zh-TW" altLang="en-US" sz="1800"/>
        </a:p>
      </dgm:t>
    </dgm:pt>
    <dgm:pt modelId="{EF237575-0C59-40EE-84C1-C17D1EB51A99}" type="parTrans" cxnId="{BBBB1F92-4B90-4BE3-A12B-AE6A7DA5F483}">
      <dgm:prSet/>
      <dgm:spPr/>
      <dgm:t>
        <a:bodyPr/>
        <a:lstStyle/>
        <a:p>
          <a:endParaRPr lang="zh-TW" altLang="en-US" sz="1800"/>
        </a:p>
      </dgm:t>
    </dgm:pt>
    <dgm:pt modelId="{69137B46-AD15-491A-AF63-F359DFC56882}" type="sibTrans" cxnId="{BBBB1F92-4B90-4BE3-A12B-AE6A7DA5F483}">
      <dgm:prSet/>
      <dgm:spPr/>
      <dgm:t>
        <a:bodyPr/>
        <a:lstStyle/>
        <a:p>
          <a:endParaRPr lang="zh-TW" altLang="en-US" sz="1800"/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6D15C624-B173-43A0-93C1-C66DF04FA148}" type="pres">
      <dgm:prSet presAssocID="{CD9FCFE3-5658-4403-9E4C-C2389CE9058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74FAA6-F449-4D2E-A76D-85EDA4CF8DAB}" type="pres">
      <dgm:prSet presAssocID="{5FC9E622-C4FC-453A-8703-E1D72079EE20}" presName="parTxOnlySpace" presStyleCnt="0"/>
      <dgm:spPr/>
      <dgm:t>
        <a:bodyPr/>
        <a:lstStyle/>
        <a:p>
          <a:endParaRPr lang="zh-TW" altLang="en-US"/>
        </a:p>
      </dgm:t>
    </dgm:pt>
    <dgm:pt modelId="{F71E5AC6-F9F1-4CF4-9D1B-93CB564F7B38}" type="pres">
      <dgm:prSet presAssocID="{DBC27ADA-E3E0-44BF-9D46-E1986DEEFB8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9D2EC4-6290-41DA-9A4D-9265BE2D235A}" type="pres">
      <dgm:prSet presAssocID="{663C96EB-CC08-48A1-8D10-0DD6A4B83F7D}" presName="parTxOnlySpace" presStyleCnt="0"/>
      <dgm:spPr/>
      <dgm:t>
        <a:bodyPr/>
        <a:lstStyle/>
        <a:p>
          <a:endParaRPr lang="zh-TW" altLang="en-US"/>
        </a:p>
      </dgm:t>
    </dgm:pt>
    <dgm:pt modelId="{306DDBA1-C9FE-467D-8CCB-85EB767BE7D9}" type="pres">
      <dgm:prSet presAssocID="{6F9C4DE6-F518-4695-8D1A-4C3EEDCC60B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5F3E480-A28F-4B7E-A3A8-CD222BA19ED0}" type="presOf" srcId="{6F9C4DE6-F518-4695-8D1A-4C3EEDCC60B6}" destId="{306DDBA1-C9FE-467D-8CCB-85EB767BE7D9}" srcOrd="0" destOrd="0" presId="urn:microsoft.com/office/officeart/2005/8/layout/chevron1"/>
    <dgm:cxn modelId="{E8F9ECB6-5903-4A3A-856D-AE84DD0AB951}" type="presOf" srcId="{84D8C27C-4C80-4C67-8D78-A524F9AD6792}" destId="{810F040A-5711-46C4-B89B-594F65BB9635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7DB6CC5E-35DF-48A9-86A7-AE7CD27BDB32}" type="presOf" srcId="{CD9FCFE3-5658-4403-9E4C-C2389CE90585}" destId="{6D15C624-B173-43A0-93C1-C66DF04FA148}" srcOrd="0" destOrd="0" presId="urn:microsoft.com/office/officeart/2005/8/layout/chevron1"/>
    <dgm:cxn modelId="{A467DE22-2394-4E62-94F9-6C514D57D816}" srcId="{84D8C27C-4C80-4C67-8D78-A524F9AD6792}" destId="{CD9FCFE3-5658-4403-9E4C-C2389CE90585}" srcOrd="1" destOrd="0" parTransId="{8EBE5C51-EB0A-4490-B304-C0CF856D555C}" sibTransId="{5FC9E622-C4FC-453A-8703-E1D72079EE20}"/>
    <dgm:cxn modelId="{BBBB1F92-4B90-4BE3-A12B-AE6A7DA5F483}" srcId="{84D8C27C-4C80-4C67-8D78-A524F9AD6792}" destId="{6F9C4DE6-F518-4695-8D1A-4C3EEDCC60B6}" srcOrd="3" destOrd="0" parTransId="{EF237575-0C59-40EE-84C1-C17D1EB51A99}" sibTransId="{69137B46-AD15-491A-AF63-F359DFC56882}"/>
    <dgm:cxn modelId="{A2B800C7-5763-4F49-9EFD-B6A05CFE215E}" srcId="{84D8C27C-4C80-4C67-8D78-A524F9AD6792}" destId="{DBC27ADA-E3E0-44BF-9D46-E1986DEEFB8B}" srcOrd="2" destOrd="0" parTransId="{8505B667-F5C6-4C3B-B2C7-EA4B727502C1}" sibTransId="{663C96EB-CC08-48A1-8D10-0DD6A4B83F7D}"/>
    <dgm:cxn modelId="{07F435CF-EDF5-43C6-A8D6-051195CBEC48}" type="presOf" srcId="{DBC27ADA-E3E0-44BF-9D46-E1986DEEFB8B}" destId="{F71E5AC6-F9F1-4CF4-9D1B-93CB564F7B38}" srcOrd="0" destOrd="0" presId="urn:microsoft.com/office/officeart/2005/8/layout/chevron1"/>
    <dgm:cxn modelId="{0AB690BE-307E-42AC-BE39-59D7B363A8C9}" type="presOf" srcId="{523DEDFB-1B7A-4376-872F-8194A1164F26}" destId="{57FE3FA1-A48E-45EE-89A1-69E151E40629}" srcOrd="0" destOrd="0" presId="urn:microsoft.com/office/officeart/2005/8/layout/chevron1"/>
    <dgm:cxn modelId="{DC3DCA4E-6EA5-4B49-93C1-16264A9D6655}" type="presParOf" srcId="{810F040A-5711-46C4-B89B-594F65BB9635}" destId="{57FE3FA1-A48E-45EE-89A1-69E151E40629}" srcOrd="0" destOrd="0" presId="urn:microsoft.com/office/officeart/2005/8/layout/chevron1"/>
    <dgm:cxn modelId="{3CDD795F-3867-407D-8C7D-644DD467DEEE}" type="presParOf" srcId="{810F040A-5711-46C4-B89B-594F65BB9635}" destId="{548C7A63-4AF7-4348-84C6-D9B5C5F5A9FC}" srcOrd="1" destOrd="0" presId="urn:microsoft.com/office/officeart/2005/8/layout/chevron1"/>
    <dgm:cxn modelId="{3455F86C-EBD2-436F-AE64-5706D68538E0}" type="presParOf" srcId="{810F040A-5711-46C4-B89B-594F65BB9635}" destId="{6D15C624-B173-43A0-93C1-C66DF04FA148}" srcOrd="2" destOrd="0" presId="urn:microsoft.com/office/officeart/2005/8/layout/chevron1"/>
    <dgm:cxn modelId="{E26E2A99-27F4-4E6F-9097-CC149ECC2599}" type="presParOf" srcId="{810F040A-5711-46C4-B89B-594F65BB9635}" destId="{3074FAA6-F449-4D2E-A76D-85EDA4CF8DAB}" srcOrd="3" destOrd="0" presId="urn:microsoft.com/office/officeart/2005/8/layout/chevron1"/>
    <dgm:cxn modelId="{0214B724-189B-4DD9-A497-BC6E52B04604}" type="presParOf" srcId="{810F040A-5711-46C4-B89B-594F65BB9635}" destId="{F71E5AC6-F9F1-4CF4-9D1B-93CB564F7B38}" srcOrd="4" destOrd="0" presId="urn:microsoft.com/office/officeart/2005/8/layout/chevron1"/>
    <dgm:cxn modelId="{22B5DDCC-1BBA-40B5-AF68-A2F24A73A362}" type="presParOf" srcId="{810F040A-5711-46C4-B89B-594F65BB9635}" destId="{7B9D2EC4-6290-41DA-9A4D-9265BE2D235A}" srcOrd="5" destOrd="0" presId="urn:microsoft.com/office/officeart/2005/8/layout/chevron1"/>
    <dgm:cxn modelId="{8D9BD4AA-37B7-48B7-BC23-A498C827E437}" type="presParOf" srcId="{810F040A-5711-46C4-B89B-594F65BB9635}" destId="{306DDBA1-C9FE-467D-8CCB-85EB767BE7D9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23DEDFB-1B7A-4376-872F-8194A1164F26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核心流程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CD9FCFE3-5658-4403-9E4C-C2389CE90585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知識物件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EBE5C51-EB0A-4490-B304-C0CF856D555C}" type="parTrans" cxnId="{A467DE22-2394-4E62-94F9-6C514D57D816}">
      <dgm:prSet/>
      <dgm:spPr/>
      <dgm:t>
        <a:bodyPr/>
        <a:lstStyle/>
        <a:p>
          <a:endParaRPr lang="zh-TW" altLang="en-US" sz="1800"/>
        </a:p>
      </dgm:t>
    </dgm:pt>
    <dgm:pt modelId="{5FC9E622-C4FC-453A-8703-E1D72079EE20}" type="sibTrans" cxnId="{A467DE22-2394-4E62-94F9-6C514D57D816}">
      <dgm:prSet/>
      <dgm:spPr/>
      <dgm:t>
        <a:bodyPr/>
        <a:lstStyle/>
        <a:p>
          <a:endParaRPr lang="zh-TW" altLang="en-US" sz="1800"/>
        </a:p>
      </dgm:t>
    </dgm:pt>
    <dgm:pt modelId="{DBC27ADA-E3E0-44BF-9D46-E1986DEEFB8B}">
      <dgm:prSet phldrT="[文字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505B667-F5C6-4C3B-B2C7-EA4B727502C1}" type="parTrans" cxnId="{A2B800C7-5763-4F49-9EFD-B6A05CFE215E}">
      <dgm:prSet/>
      <dgm:spPr/>
      <dgm:t>
        <a:bodyPr/>
        <a:lstStyle/>
        <a:p>
          <a:endParaRPr lang="zh-TW" altLang="en-US" sz="1800"/>
        </a:p>
      </dgm:t>
    </dgm:pt>
    <dgm:pt modelId="{663C96EB-CC08-48A1-8D10-0DD6A4B83F7D}" type="sibTrans" cxnId="{A2B800C7-5763-4F49-9EFD-B6A05CFE215E}">
      <dgm:prSet/>
      <dgm:spPr/>
      <dgm:t>
        <a:bodyPr/>
        <a:lstStyle/>
        <a:p>
          <a:endParaRPr lang="zh-TW" altLang="en-US" sz="1800"/>
        </a:p>
      </dgm:t>
    </dgm:pt>
    <dgm:pt modelId="{6F9C4DE6-F518-4695-8D1A-4C3EEDCC60B6}">
      <dgm:prSet phldrT="[文字]" custT="1"/>
      <dgm:spPr>
        <a:solidFill>
          <a:schemeClr val="accent3"/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知識平台</a:t>
          </a:r>
          <a:endParaRPr lang="zh-TW" altLang="en-US" sz="1800" dirty="0"/>
        </a:p>
      </dgm:t>
    </dgm:pt>
    <dgm:pt modelId="{EF237575-0C59-40EE-84C1-C17D1EB51A99}" type="parTrans" cxnId="{BBBB1F92-4B90-4BE3-A12B-AE6A7DA5F483}">
      <dgm:prSet/>
      <dgm:spPr/>
      <dgm:t>
        <a:bodyPr/>
        <a:lstStyle/>
        <a:p>
          <a:endParaRPr lang="zh-TW" altLang="en-US" sz="1800"/>
        </a:p>
      </dgm:t>
    </dgm:pt>
    <dgm:pt modelId="{69137B46-AD15-491A-AF63-F359DFC56882}" type="sibTrans" cxnId="{BBBB1F92-4B90-4BE3-A12B-AE6A7DA5F483}">
      <dgm:prSet/>
      <dgm:spPr/>
      <dgm:t>
        <a:bodyPr/>
        <a:lstStyle/>
        <a:p>
          <a:endParaRPr lang="zh-TW" altLang="en-US" sz="1800"/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6D15C624-B173-43A0-93C1-C66DF04FA148}" type="pres">
      <dgm:prSet presAssocID="{CD9FCFE3-5658-4403-9E4C-C2389CE9058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74FAA6-F449-4D2E-A76D-85EDA4CF8DAB}" type="pres">
      <dgm:prSet presAssocID="{5FC9E622-C4FC-453A-8703-E1D72079EE20}" presName="parTxOnlySpace" presStyleCnt="0"/>
      <dgm:spPr/>
      <dgm:t>
        <a:bodyPr/>
        <a:lstStyle/>
        <a:p>
          <a:endParaRPr lang="zh-TW" altLang="en-US"/>
        </a:p>
      </dgm:t>
    </dgm:pt>
    <dgm:pt modelId="{F71E5AC6-F9F1-4CF4-9D1B-93CB564F7B38}" type="pres">
      <dgm:prSet presAssocID="{DBC27ADA-E3E0-44BF-9D46-E1986DEEFB8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9D2EC4-6290-41DA-9A4D-9265BE2D235A}" type="pres">
      <dgm:prSet presAssocID="{663C96EB-CC08-48A1-8D10-0DD6A4B83F7D}" presName="parTxOnlySpace" presStyleCnt="0"/>
      <dgm:spPr/>
      <dgm:t>
        <a:bodyPr/>
        <a:lstStyle/>
        <a:p>
          <a:endParaRPr lang="zh-TW" altLang="en-US"/>
        </a:p>
      </dgm:t>
    </dgm:pt>
    <dgm:pt modelId="{306DDBA1-C9FE-467D-8CCB-85EB767BE7D9}" type="pres">
      <dgm:prSet presAssocID="{6F9C4DE6-F518-4695-8D1A-4C3EEDCC60B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DA8CB13-C4F5-4275-9202-077D6E834B55}" type="presOf" srcId="{84D8C27C-4C80-4C67-8D78-A524F9AD6792}" destId="{810F040A-5711-46C4-B89B-594F65BB9635}" srcOrd="0" destOrd="0" presId="urn:microsoft.com/office/officeart/2005/8/layout/chevron1"/>
    <dgm:cxn modelId="{A65118A1-0A3B-4505-814F-698FE76D872F}" type="presOf" srcId="{DBC27ADA-E3E0-44BF-9D46-E1986DEEFB8B}" destId="{F71E5AC6-F9F1-4CF4-9D1B-93CB564F7B38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A467DE22-2394-4E62-94F9-6C514D57D816}" srcId="{84D8C27C-4C80-4C67-8D78-A524F9AD6792}" destId="{CD9FCFE3-5658-4403-9E4C-C2389CE90585}" srcOrd="1" destOrd="0" parTransId="{8EBE5C51-EB0A-4490-B304-C0CF856D555C}" sibTransId="{5FC9E622-C4FC-453A-8703-E1D72079EE20}"/>
    <dgm:cxn modelId="{BBBB1F92-4B90-4BE3-A12B-AE6A7DA5F483}" srcId="{84D8C27C-4C80-4C67-8D78-A524F9AD6792}" destId="{6F9C4DE6-F518-4695-8D1A-4C3EEDCC60B6}" srcOrd="3" destOrd="0" parTransId="{EF237575-0C59-40EE-84C1-C17D1EB51A99}" sibTransId="{69137B46-AD15-491A-AF63-F359DFC56882}"/>
    <dgm:cxn modelId="{ADBDF3C0-99F4-46FF-AE35-857113DE9366}" type="presOf" srcId="{6F9C4DE6-F518-4695-8D1A-4C3EEDCC60B6}" destId="{306DDBA1-C9FE-467D-8CCB-85EB767BE7D9}" srcOrd="0" destOrd="0" presId="urn:microsoft.com/office/officeart/2005/8/layout/chevron1"/>
    <dgm:cxn modelId="{A2B800C7-5763-4F49-9EFD-B6A05CFE215E}" srcId="{84D8C27C-4C80-4C67-8D78-A524F9AD6792}" destId="{DBC27ADA-E3E0-44BF-9D46-E1986DEEFB8B}" srcOrd="2" destOrd="0" parTransId="{8505B667-F5C6-4C3B-B2C7-EA4B727502C1}" sibTransId="{663C96EB-CC08-48A1-8D10-0DD6A4B83F7D}"/>
    <dgm:cxn modelId="{04D748A4-573B-4960-A74B-C9C7405EA40A}" type="presOf" srcId="{523DEDFB-1B7A-4376-872F-8194A1164F26}" destId="{57FE3FA1-A48E-45EE-89A1-69E151E40629}" srcOrd="0" destOrd="0" presId="urn:microsoft.com/office/officeart/2005/8/layout/chevron1"/>
    <dgm:cxn modelId="{047D0401-338C-40BA-8B3E-D7CC29C055E4}" type="presOf" srcId="{CD9FCFE3-5658-4403-9E4C-C2389CE90585}" destId="{6D15C624-B173-43A0-93C1-C66DF04FA148}" srcOrd="0" destOrd="0" presId="urn:microsoft.com/office/officeart/2005/8/layout/chevron1"/>
    <dgm:cxn modelId="{214066AC-9FFC-4534-A2E7-5A2970A0C504}" type="presParOf" srcId="{810F040A-5711-46C4-B89B-594F65BB9635}" destId="{57FE3FA1-A48E-45EE-89A1-69E151E40629}" srcOrd="0" destOrd="0" presId="urn:microsoft.com/office/officeart/2005/8/layout/chevron1"/>
    <dgm:cxn modelId="{9E89124B-E352-4555-A9EC-485F5EFA023E}" type="presParOf" srcId="{810F040A-5711-46C4-B89B-594F65BB9635}" destId="{548C7A63-4AF7-4348-84C6-D9B5C5F5A9FC}" srcOrd="1" destOrd="0" presId="urn:microsoft.com/office/officeart/2005/8/layout/chevron1"/>
    <dgm:cxn modelId="{A05C8264-002E-424B-B46C-D4DB99055D6D}" type="presParOf" srcId="{810F040A-5711-46C4-B89B-594F65BB9635}" destId="{6D15C624-B173-43A0-93C1-C66DF04FA148}" srcOrd="2" destOrd="0" presId="urn:microsoft.com/office/officeart/2005/8/layout/chevron1"/>
    <dgm:cxn modelId="{5DC3CDD4-0B26-4068-AB0D-85B4C30C9B48}" type="presParOf" srcId="{810F040A-5711-46C4-B89B-594F65BB9635}" destId="{3074FAA6-F449-4D2E-A76D-85EDA4CF8DAB}" srcOrd="3" destOrd="0" presId="urn:microsoft.com/office/officeart/2005/8/layout/chevron1"/>
    <dgm:cxn modelId="{EE779D4A-1D01-49BC-95F1-55326C17FDEA}" type="presParOf" srcId="{810F040A-5711-46C4-B89B-594F65BB9635}" destId="{F71E5AC6-F9F1-4CF4-9D1B-93CB564F7B38}" srcOrd="4" destOrd="0" presId="urn:microsoft.com/office/officeart/2005/8/layout/chevron1"/>
    <dgm:cxn modelId="{4F20E53B-04C5-4A4C-B338-924B8E7A913E}" type="presParOf" srcId="{810F040A-5711-46C4-B89B-594F65BB9635}" destId="{7B9D2EC4-6290-41DA-9A4D-9265BE2D235A}" srcOrd="5" destOrd="0" presId="urn:microsoft.com/office/officeart/2005/8/layout/chevron1"/>
    <dgm:cxn modelId="{9BAB671D-B131-4629-9DF1-3C23EC5A4EF4}" type="presParOf" srcId="{810F040A-5711-46C4-B89B-594F65BB9635}" destId="{306DDBA1-C9FE-467D-8CCB-85EB767BE7D9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6BD1C15-67B1-4D63-B381-B81AC9227B6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5D63E14-16C3-4928-B47C-EE8688BADDFF}">
      <dgm:prSet phldrT="[文字]"/>
      <dgm:spPr>
        <a:gradFill flip="none" rotWithShape="1">
          <a:gsLst>
            <a:gs pos="25000">
              <a:srgbClr val="6EA5FE"/>
            </a:gs>
            <a:gs pos="100000">
              <a:schemeClr val="bg1"/>
            </a:gs>
          </a:gsLst>
          <a:lin ang="10800000" scaled="1"/>
          <a:tileRect/>
        </a:gradFill>
      </dgm:spPr>
      <dgm:t>
        <a:bodyPr/>
        <a:lstStyle/>
        <a:p>
          <a:r>
            <a:rPr lang="zh-TW" altLang="en-US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學生卡</a:t>
          </a:r>
          <a:endParaRPr lang="zh-TW" altLang="en-US" dirty="0">
            <a:solidFill>
              <a:schemeClr val="tx1">
                <a:lumMod val="85000"/>
                <a:lumOff val="1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E809A625-4306-484A-AAA2-7691A3A195A8}" type="parTrans" cxnId="{503D1242-7516-45FF-AE3A-FB69DF9530A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DF76CE1-48E1-461F-8439-D84BA9316567}" type="sibTrans" cxnId="{503D1242-7516-45FF-AE3A-FB69DF9530A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3D8C103-C706-4D6F-8928-CB40FB338C0C}">
      <dgm:prSet phldrT="[文字]"/>
      <dgm:spPr>
        <a:gradFill flip="none" rotWithShape="1">
          <a:gsLst>
            <a:gs pos="25000">
              <a:srgbClr val="A6D86E"/>
            </a:gs>
            <a:gs pos="100000">
              <a:srgbClr val="A0C4FE"/>
            </a:gs>
          </a:gsLst>
          <a:lin ang="10800000" scaled="1"/>
          <a:tileRect/>
        </a:gradFill>
      </dgm:spPr>
      <dgm:t>
        <a:bodyPr/>
        <a:lstStyle/>
        <a:p>
          <a:r>
            <a:rPr lang="zh-TW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普卡</a:t>
          </a:r>
          <a:endParaRPr lang="zh-TW" alt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62AEE4FB-EF88-4EAD-8E2D-3A9EB7535E7A}" type="parTrans" cxnId="{D764ADD7-3AB7-4A34-920F-ED8A88B484E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A9362E7-8F54-4516-BE41-06F5BCD6C964}" type="sibTrans" cxnId="{D764ADD7-3AB7-4A34-920F-ED8A88B484E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A0B18B9-038D-4678-A18C-74FEF99B2C7F}">
      <dgm:prSet phldrT="[文字]"/>
      <dgm:spPr>
        <a:gradFill flip="none" rotWithShape="1">
          <a:gsLst>
            <a:gs pos="25000">
              <a:srgbClr val="FFC000"/>
            </a:gs>
            <a:gs pos="100000">
              <a:srgbClr val="A6D86E"/>
            </a:gs>
          </a:gsLst>
          <a:lin ang="10800000" scaled="1"/>
          <a:tileRect/>
        </a:gradFill>
      </dgm:spPr>
      <dgm:t>
        <a:bodyPr/>
        <a:lstStyle/>
        <a:p>
          <a:r>
            <a:rPr lang="zh-TW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金卡</a:t>
          </a:r>
          <a:endParaRPr lang="en-US" altLang="zh-TW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B02CC1E0-2C85-4BC6-B7A3-B00FEDBC08FA}" type="parTrans" cxnId="{779DBF9E-5451-4D5F-9388-579BCA2A3CA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3DCB3C78-D250-475D-97CA-0379C372ACB8}" type="sibTrans" cxnId="{779DBF9E-5451-4D5F-9388-579BCA2A3CA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4F002A8-3FED-47B8-8008-DA62A0C4C95F}">
      <dgm:prSet phldrT="[文字]"/>
      <dgm:spPr>
        <a:gradFill flip="none" rotWithShape="1">
          <a:gsLst>
            <a:gs pos="0">
              <a:srgbClr val="FFC000"/>
            </a:gs>
            <a:gs pos="75000">
              <a:schemeClr val="bg1">
                <a:lumMod val="5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zh-TW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白金卡</a:t>
          </a:r>
          <a:endParaRPr lang="en-US" altLang="zh-TW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64A15458-AE84-41FD-B9DE-6354713E18FD}" type="parTrans" cxnId="{FC69BD65-0657-43F0-A6A1-BA3E8848B0C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B4763E2-EE3C-4423-9152-49239F116093}" type="sibTrans" cxnId="{FC69BD65-0657-43F0-A6A1-BA3E8848B0C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877D277-C4DB-4737-9A97-3E3BE84E635B}">
      <dgm:prSet phldrT="[文字]"/>
      <dgm:spPr>
        <a:gradFill flip="none" rotWithShape="1">
          <a:gsLst>
            <a:gs pos="25000">
              <a:schemeClr val="tx1">
                <a:lumMod val="95000"/>
                <a:lumOff val="5000"/>
              </a:schemeClr>
            </a:gs>
            <a:gs pos="100000">
              <a:schemeClr val="bg1">
                <a:lumMod val="5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zh-TW" altLang="en-US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御璽卡</a:t>
          </a:r>
          <a:endParaRPr lang="en-US" altLang="zh-TW" dirty="0" smtClean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A591B0D8-EFF8-4544-BAD5-E5439D27DCE7}" type="parTrans" cxnId="{A05BEEF7-2A92-474A-A982-BD42B759447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2EFBD4C-14E4-49DB-B029-C4E6BCDFF9CE}" type="sibTrans" cxnId="{A05BEEF7-2A92-474A-A982-BD42B759447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E25CA15-ABE5-4C91-A535-7EA8A23AC592}" type="pres">
      <dgm:prSet presAssocID="{96BD1C15-67B1-4D63-B381-B81AC9227B6B}" presName="Name0" presStyleCnt="0">
        <dgm:presLayoutVars>
          <dgm:dir/>
          <dgm:resizeHandles val="exact"/>
        </dgm:presLayoutVars>
      </dgm:prSet>
      <dgm:spPr/>
    </dgm:pt>
    <dgm:pt modelId="{F5AF5F2A-2098-4528-8889-472C6127C781}" type="pres">
      <dgm:prSet presAssocID="{D5D63E14-16C3-4928-B47C-EE8688BADDFF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1C533D-6734-4561-BD5A-10CB635D5C0A}" type="pres">
      <dgm:prSet presAssocID="{5DF76CE1-48E1-461F-8439-D84BA9316567}" presName="parSpace" presStyleCnt="0"/>
      <dgm:spPr/>
    </dgm:pt>
    <dgm:pt modelId="{714BEB5B-EEFC-44F2-AD6D-934873A6B398}" type="pres">
      <dgm:prSet presAssocID="{23D8C103-C706-4D6F-8928-CB40FB338C0C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7D0026-78A6-484D-97BC-0D83F45FBBED}" type="pres">
      <dgm:prSet presAssocID="{CA9362E7-8F54-4516-BE41-06F5BCD6C964}" presName="parSpace" presStyleCnt="0"/>
      <dgm:spPr/>
    </dgm:pt>
    <dgm:pt modelId="{BAD266B3-896C-4F86-9D2D-E96F47FCE1DE}" type="pres">
      <dgm:prSet presAssocID="{1A0B18B9-038D-4678-A18C-74FEF99B2C7F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3BB0F0-79C0-45FE-9BB1-98D2B3C853FF}" type="pres">
      <dgm:prSet presAssocID="{3DCB3C78-D250-475D-97CA-0379C372ACB8}" presName="parSpace" presStyleCnt="0"/>
      <dgm:spPr/>
    </dgm:pt>
    <dgm:pt modelId="{D533713A-9157-4A0F-9723-ECD97E675238}" type="pres">
      <dgm:prSet presAssocID="{F4F002A8-3FED-47B8-8008-DA62A0C4C95F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919875-96C8-42F6-ABD5-B60DCBD46028}" type="pres">
      <dgm:prSet presAssocID="{5B4763E2-EE3C-4423-9152-49239F116093}" presName="parSpace" presStyleCnt="0"/>
      <dgm:spPr/>
    </dgm:pt>
    <dgm:pt modelId="{874261B6-0A57-4463-A8AA-DCBA749C3981}" type="pres">
      <dgm:prSet presAssocID="{9877D277-C4DB-4737-9A97-3E3BE84E635B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FCF17D6-45F2-49A2-9B3D-429D2BB29379}" type="presOf" srcId="{9877D277-C4DB-4737-9A97-3E3BE84E635B}" destId="{874261B6-0A57-4463-A8AA-DCBA749C3981}" srcOrd="0" destOrd="0" presId="urn:microsoft.com/office/officeart/2005/8/layout/hChevron3"/>
    <dgm:cxn modelId="{ADBA58E2-82D7-4552-8C0C-3542EC8AAA05}" type="presOf" srcId="{1A0B18B9-038D-4678-A18C-74FEF99B2C7F}" destId="{BAD266B3-896C-4F86-9D2D-E96F47FCE1DE}" srcOrd="0" destOrd="0" presId="urn:microsoft.com/office/officeart/2005/8/layout/hChevron3"/>
    <dgm:cxn modelId="{503D1242-7516-45FF-AE3A-FB69DF9530AE}" srcId="{96BD1C15-67B1-4D63-B381-B81AC9227B6B}" destId="{D5D63E14-16C3-4928-B47C-EE8688BADDFF}" srcOrd="0" destOrd="0" parTransId="{E809A625-4306-484A-AAA2-7691A3A195A8}" sibTransId="{5DF76CE1-48E1-461F-8439-D84BA9316567}"/>
    <dgm:cxn modelId="{FC69BD65-0657-43F0-A6A1-BA3E8848B0C9}" srcId="{96BD1C15-67B1-4D63-B381-B81AC9227B6B}" destId="{F4F002A8-3FED-47B8-8008-DA62A0C4C95F}" srcOrd="3" destOrd="0" parTransId="{64A15458-AE84-41FD-B9DE-6354713E18FD}" sibTransId="{5B4763E2-EE3C-4423-9152-49239F116093}"/>
    <dgm:cxn modelId="{D764ADD7-3AB7-4A34-920F-ED8A88B484E8}" srcId="{96BD1C15-67B1-4D63-B381-B81AC9227B6B}" destId="{23D8C103-C706-4D6F-8928-CB40FB338C0C}" srcOrd="1" destOrd="0" parTransId="{62AEE4FB-EF88-4EAD-8E2D-3A9EB7535E7A}" sibTransId="{CA9362E7-8F54-4516-BE41-06F5BCD6C964}"/>
    <dgm:cxn modelId="{26333FFE-BFE7-404C-A208-3BA0150CBBE0}" type="presOf" srcId="{23D8C103-C706-4D6F-8928-CB40FB338C0C}" destId="{714BEB5B-EEFC-44F2-AD6D-934873A6B398}" srcOrd="0" destOrd="0" presId="urn:microsoft.com/office/officeart/2005/8/layout/hChevron3"/>
    <dgm:cxn modelId="{F6867DF1-387C-4830-87CE-0241035BBAB8}" type="presOf" srcId="{D5D63E14-16C3-4928-B47C-EE8688BADDFF}" destId="{F5AF5F2A-2098-4528-8889-472C6127C781}" srcOrd="0" destOrd="0" presId="urn:microsoft.com/office/officeart/2005/8/layout/hChevron3"/>
    <dgm:cxn modelId="{E14B94FF-4E13-4720-BB54-89D5DC34AF91}" type="presOf" srcId="{96BD1C15-67B1-4D63-B381-B81AC9227B6B}" destId="{9E25CA15-ABE5-4C91-A535-7EA8A23AC592}" srcOrd="0" destOrd="0" presId="urn:microsoft.com/office/officeart/2005/8/layout/hChevron3"/>
    <dgm:cxn modelId="{A05BEEF7-2A92-474A-A982-BD42B7594474}" srcId="{96BD1C15-67B1-4D63-B381-B81AC9227B6B}" destId="{9877D277-C4DB-4737-9A97-3E3BE84E635B}" srcOrd="4" destOrd="0" parTransId="{A591B0D8-EFF8-4544-BAD5-E5439D27DCE7}" sibTransId="{02EFBD4C-14E4-49DB-B029-C4E6BCDFF9CE}"/>
    <dgm:cxn modelId="{779DBF9E-5451-4D5F-9388-579BCA2A3CA9}" srcId="{96BD1C15-67B1-4D63-B381-B81AC9227B6B}" destId="{1A0B18B9-038D-4678-A18C-74FEF99B2C7F}" srcOrd="2" destOrd="0" parTransId="{B02CC1E0-2C85-4BC6-B7A3-B00FEDBC08FA}" sibTransId="{3DCB3C78-D250-475D-97CA-0379C372ACB8}"/>
    <dgm:cxn modelId="{08D75A50-F9E5-469A-8875-DCF982B52FFE}" type="presOf" srcId="{F4F002A8-3FED-47B8-8008-DA62A0C4C95F}" destId="{D533713A-9157-4A0F-9723-ECD97E675238}" srcOrd="0" destOrd="0" presId="urn:microsoft.com/office/officeart/2005/8/layout/hChevron3"/>
    <dgm:cxn modelId="{FF120498-EFC9-4EF3-AE86-13A47DC32FC6}" type="presParOf" srcId="{9E25CA15-ABE5-4C91-A535-7EA8A23AC592}" destId="{F5AF5F2A-2098-4528-8889-472C6127C781}" srcOrd="0" destOrd="0" presId="urn:microsoft.com/office/officeart/2005/8/layout/hChevron3"/>
    <dgm:cxn modelId="{42A53427-6C46-4EBF-8AC5-FB6422295BA2}" type="presParOf" srcId="{9E25CA15-ABE5-4C91-A535-7EA8A23AC592}" destId="{E61C533D-6734-4561-BD5A-10CB635D5C0A}" srcOrd="1" destOrd="0" presId="urn:microsoft.com/office/officeart/2005/8/layout/hChevron3"/>
    <dgm:cxn modelId="{F14AA934-E5C0-4849-8DA9-B9A4AEC125C7}" type="presParOf" srcId="{9E25CA15-ABE5-4C91-A535-7EA8A23AC592}" destId="{714BEB5B-EEFC-44F2-AD6D-934873A6B398}" srcOrd="2" destOrd="0" presId="urn:microsoft.com/office/officeart/2005/8/layout/hChevron3"/>
    <dgm:cxn modelId="{586A5CAD-F189-4C90-A7DC-5B2BE2E782EF}" type="presParOf" srcId="{9E25CA15-ABE5-4C91-A535-7EA8A23AC592}" destId="{FB7D0026-78A6-484D-97BC-0D83F45FBBED}" srcOrd="3" destOrd="0" presId="urn:microsoft.com/office/officeart/2005/8/layout/hChevron3"/>
    <dgm:cxn modelId="{566FFFB8-F145-4A16-AF7D-179DC3EA98BE}" type="presParOf" srcId="{9E25CA15-ABE5-4C91-A535-7EA8A23AC592}" destId="{BAD266B3-896C-4F86-9D2D-E96F47FCE1DE}" srcOrd="4" destOrd="0" presId="urn:microsoft.com/office/officeart/2005/8/layout/hChevron3"/>
    <dgm:cxn modelId="{B7217577-38E8-45E6-9D7F-4BA13543866E}" type="presParOf" srcId="{9E25CA15-ABE5-4C91-A535-7EA8A23AC592}" destId="{343BB0F0-79C0-45FE-9BB1-98D2B3C853FF}" srcOrd="5" destOrd="0" presId="urn:microsoft.com/office/officeart/2005/8/layout/hChevron3"/>
    <dgm:cxn modelId="{9634F855-0D11-4CA8-A533-95C0C91918FA}" type="presParOf" srcId="{9E25CA15-ABE5-4C91-A535-7EA8A23AC592}" destId="{D533713A-9157-4A0F-9723-ECD97E675238}" srcOrd="6" destOrd="0" presId="urn:microsoft.com/office/officeart/2005/8/layout/hChevron3"/>
    <dgm:cxn modelId="{E1419D09-0F55-4807-AF17-1C15246D2C8F}" type="presParOf" srcId="{9E25CA15-ABE5-4C91-A535-7EA8A23AC592}" destId="{B9919875-96C8-42F6-ABD5-B60DCBD46028}" srcOrd="7" destOrd="0" presId="urn:microsoft.com/office/officeart/2005/8/layout/hChevron3"/>
    <dgm:cxn modelId="{A340082E-49D2-4605-8664-D7FFB71E36BC}" type="presParOf" srcId="{9E25CA15-ABE5-4C91-A535-7EA8A23AC592}" destId="{874261B6-0A57-4463-A8AA-DCBA749C3981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zh-TW" altLang="en-US"/>
        </a:p>
      </dgm:t>
    </dgm:pt>
    <dgm:pt modelId="{523DEDFB-1B7A-4376-872F-8194A1164F26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專長樹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161D6F40-4B89-4FA0-A6FE-581119141680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工作分析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5F2CBD0-34EF-437F-913E-ED636875552E}" type="parTrans" cxnId="{71D2EA39-B256-4D4E-8A28-750F6F350765}">
      <dgm:prSet/>
      <dgm:spPr/>
      <dgm:t>
        <a:bodyPr/>
        <a:lstStyle/>
        <a:p>
          <a:endParaRPr lang="zh-TW" altLang="en-US" sz="1800"/>
        </a:p>
      </dgm:t>
    </dgm:pt>
    <dgm:pt modelId="{18C124D8-DB77-4D13-8FC4-57FCC9C196A5}" type="sibTrans" cxnId="{71D2EA39-B256-4D4E-8A28-750F6F350765}">
      <dgm:prSet/>
      <dgm:spPr/>
      <dgm:t>
        <a:bodyPr/>
        <a:lstStyle/>
        <a:p>
          <a:endParaRPr lang="zh-TW" altLang="en-US" sz="1800"/>
        </a:p>
      </dgm:t>
    </dgm:pt>
    <dgm:pt modelId="{20D4051B-038A-4E5A-9396-8DEB98BC9ED3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1800" dirty="0" err="1" smtClean="0">
              <a:latin typeface="微軟正黑體" pitchFamily="34" charset="-120"/>
              <a:ea typeface="微軟正黑體" pitchFamily="34" charset="-120"/>
            </a:rPr>
            <a:t>學習地圖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36387862-A7AA-4E1B-9C81-13EFC71B8B99}" type="parTrans" cxnId="{FA409958-D2F6-4C43-9652-9F3CBF50F6A4}">
      <dgm:prSet/>
      <dgm:spPr/>
      <dgm:t>
        <a:bodyPr/>
        <a:lstStyle/>
        <a:p>
          <a:endParaRPr lang="zh-TW" altLang="en-US" sz="1800"/>
        </a:p>
      </dgm:t>
    </dgm:pt>
    <dgm:pt modelId="{2A852C24-0933-4D3A-A934-6A067AEDFBED}" type="sibTrans" cxnId="{FA409958-D2F6-4C43-9652-9F3CBF50F6A4}">
      <dgm:prSet/>
      <dgm:spPr/>
      <dgm:t>
        <a:bodyPr/>
        <a:lstStyle/>
        <a:p>
          <a:endParaRPr lang="zh-TW" altLang="en-US" sz="1800"/>
        </a:p>
      </dgm:t>
    </dgm:pt>
    <dgm:pt modelId="{DA2566AD-3655-48A6-AD09-F23C9E5048A5}">
      <dgm:prSet phldrT="[文字]" custT="1"/>
      <dgm:spPr>
        <a:solidFill>
          <a:schemeClr val="accent4"/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專家黃頁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0488D5F2-0189-4B58-9551-EDA806FAC2F8}" type="parTrans" cxnId="{0BCC8A4F-C030-4AF3-8CF7-3AE229D0DF18}">
      <dgm:prSet/>
      <dgm:spPr/>
      <dgm:t>
        <a:bodyPr/>
        <a:lstStyle/>
        <a:p>
          <a:endParaRPr lang="zh-TW" altLang="en-US" sz="1800"/>
        </a:p>
      </dgm:t>
    </dgm:pt>
    <dgm:pt modelId="{EF65FDE6-9BC8-40DF-9548-C9F87C6F2203}" type="sibTrans" cxnId="{0BCC8A4F-C030-4AF3-8CF7-3AE229D0DF18}">
      <dgm:prSet/>
      <dgm:spPr/>
      <dgm:t>
        <a:bodyPr/>
        <a:lstStyle/>
        <a:p>
          <a:endParaRPr lang="zh-TW" altLang="en-US" sz="1800"/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28CA18B-A314-4C24-8C4F-FDB42089AA5E}" type="pres">
      <dgm:prSet presAssocID="{DA2566AD-3655-48A6-AD09-F23C9E5048A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5B3651-F1D8-4AE8-AB94-B64DFCA406D3}" type="pres">
      <dgm:prSet presAssocID="{EF65FDE6-9BC8-40DF-9548-C9F87C6F2203}" presName="parTxOnlySpace" presStyleCnt="0"/>
      <dgm:spPr/>
    </dgm:pt>
    <dgm:pt modelId="{B20C62DA-DD08-49C4-8B8F-E0E1D751928F}" type="pres">
      <dgm:prSet presAssocID="{161D6F40-4B89-4FA0-A6FE-5811191416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7240E1-2DEF-44AB-9E70-EFBF1AA8CEFB}" type="pres">
      <dgm:prSet presAssocID="{18C124D8-DB77-4D13-8FC4-57FCC9C196A5}" presName="parTxOnlySpace" presStyleCnt="0"/>
      <dgm:spPr/>
    </dgm:pt>
    <dgm:pt modelId="{E088D037-DAF4-4CE2-8BAD-ED626F0EEFF3}" type="pres">
      <dgm:prSet presAssocID="{20D4051B-038A-4E5A-9396-8DEB98BC9ED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3196885-94D7-49C9-8972-BEC1630B59D3}" type="presOf" srcId="{161D6F40-4B89-4FA0-A6FE-581119141680}" destId="{B20C62DA-DD08-49C4-8B8F-E0E1D751928F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0BCC8A4F-C030-4AF3-8CF7-3AE229D0DF18}" srcId="{84D8C27C-4C80-4C67-8D78-A524F9AD6792}" destId="{DA2566AD-3655-48A6-AD09-F23C9E5048A5}" srcOrd="1" destOrd="0" parTransId="{0488D5F2-0189-4B58-9551-EDA806FAC2F8}" sibTransId="{EF65FDE6-9BC8-40DF-9548-C9F87C6F2203}"/>
    <dgm:cxn modelId="{FA409958-D2F6-4C43-9652-9F3CBF50F6A4}" srcId="{84D8C27C-4C80-4C67-8D78-A524F9AD6792}" destId="{20D4051B-038A-4E5A-9396-8DEB98BC9ED3}" srcOrd="3" destOrd="0" parTransId="{36387862-A7AA-4E1B-9C81-13EFC71B8B99}" sibTransId="{2A852C24-0933-4D3A-A934-6A067AEDFBED}"/>
    <dgm:cxn modelId="{950A4364-9090-4EE1-9EAD-1AB447F9E3B5}" type="presOf" srcId="{84D8C27C-4C80-4C67-8D78-A524F9AD6792}" destId="{810F040A-5711-46C4-B89B-594F65BB9635}" srcOrd="0" destOrd="0" presId="urn:microsoft.com/office/officeart/2005/8/layout/chevron1"/>
    <dgm:cxn modelId="{0F2549BE-9239-4FD5-A089-FCAD66DC1004}" type="presOf" srcId="{20D4051B-038A-4E5A-9396-8DEB98BC9ED3}" destId="{E088D037-DAF4-4CE2-8BAD-ED626F0EEFF3}" srcOrd="0" destOrd="0" presId="urn:microsoft.com/office/officeart/2005/8/layout/chevron1"/>
    <dgm:cxn modelId="{80E94C96-EA0C-42BE-8F5B-1DBD4E84F356}" type="presOf" srcId="{523DEDFB-1B7A-4376-872F-8194A1164F26}" destId="{57FE3FA1-A48E-45EE-89A1-69E151E40629}" srcOrd="0" destOrd="0" presId="urn:microsoft.com/office/officeart/2005/8/layout/chevron1"/>
    <dgm:cxn modelId="{EFDC68A0-DFD1-4A71-B0ED-69D05311D76F}" type="presOf" srcId="{DA2566AD-3655-48A6-AD09-F23C9E5048A5}" destId="{C28CA18B-A314-4C24-8C4F-FDB42089AA5E}" srcOrd="0" destOrd="0" presId="urn:microsoft.com/office/officeart/2005/8/layout/chevron1"/>
    <dgm:cxn modelId="{71D2EA39-B256-4D4E-8A28-750F6F350765}" srcId="{84D8C27C-4C80-4C67-8D78-A524F9AD6792}" destId="{161D6F40-4B89-4FA0-A6FE-581119141680}" srcOrd="2" destOrd="0" parTransId="{85F2CBD0-34EF-437F-913E-ED636875552E}" sibTransId="{18C124D8-DB77-4D13-8FC4-57FCC9C196A5}"/>
    <dgm:cxn modelId="{49529E2E-8E40-4075-BE97-0DFFFD3DB923}" type="presParOf" srcId="{810F040A-5711-46C4-B89B-594F65BB9635}" destId="{57FE3FA1-A48E-45EE-89A1-69E151E40629}" srcOrd="0" destOrd="0" presId="urn:microsoft.com/office/officeart/2005/8/layout/chevron1"/>
    <dgm:cxn modelId="{2F4B0D39-12A3-452D-9338-01D47C63D859}" type="presParOf" srcId="{810F040A-5711-46C4-B89B-594F65BB9635}" destId="{548C7A63-4AF7-4348-84C6-D9B5C5F5A9FC}" srcOrd="1" destOrd="0" presId="urn:microsoft.com/office/officeart/2005/8/layout/chevron1"/>
    <dgm:cxn modelId="{FE2BB312-2E9C-40AF-87B3-CC549361C311}" type="presParOf" srcId="{810F040A-5711-46C4-B89B-594F65BB9635}" destId="{C28CA18B-A314-4C24-8C4F-FDB42089AA5E}" srcOrd="2" destOrd="0" presId="urn:microsoft.com/office/officeart/2005/8/layout/chevron1"/>
    <dgm:cxn modelId="{B71DFE7F-20DB-4C1A-95A3-CAA31917DD53}" type="presParOf" srcId="{810F040A-5711-46C4-B89B-594F65BB9635}" destId="{765B3651-F1D8-4AE8-AB94-B64DFCA406D3}" srcOrd="3" destOrd="0" presId="urn:microsoft.com/office/officeart/2005/8/layout/chevron1"/>
    <dgm:cxn modelId="{871C388C-D0CC-41B7-B35E-961981448E8E}" type="presParOf" srcId="{810F040A-5711-46C4-B89B-594F65BB9635}" destId="{B20C62DA-DD08-49C4-8B8F-E0E1D751928F}" srcOrd="4" destOrd="0" presId="urn:microsoft.com/office/officeart/2005/8/layout/chevron1"/>
    <dgm:cxn modelId="{391AABED-7A3C-4D21-8932-1D195D9F1A89}" type="presParOf" srcId="{810F040A-5711-46C4-B89B-594F65BB9635}" destId="{847240E1-2DEF-44AB-9E70-EFBF1AA8CEFB}" srcOrd="5" destOrd="0" presId="urn:microsoft.com/office/officeart/2005/8/layout/chevron1"/>
    <dgm:cxn modelId="{66FD267D-08C6-4EB7-A890-13256AB75CB0}" type="presParOf" srcId="{810F040A-5711-46C4-B89B-594F65BB9635}" destId="{E088D037-DAF4-4CE2-8BAD-ED626F0EEFF3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zh-TW" altLang="en-US"/>
        </a:p>
      </dgm:t>
    </dgm:pt>
    <dgm:pt modelId="{523DEDFB-1B7A-4376-872F-8194A1164F26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專長樹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161D6F40-4B89-4FA0-A6FE-581119141680}">
      <dgm:prSet phldrT="[文字]" custT="1"/>
      <dgm:spPr>
        <a:solidFill>
          <a:schemeClr val="accent4"/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工作分析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5F2CBD0-34EF-437F-913E-ED636875552E}" type="parTrans" cxnId="{71D2EA39-B256-4D4E-8A28-750F6F350765}">
      <dgm:prSet/>
      <dgm:spPr/>
      <dgm:t>
        <a:bodyPr/>
        <a:lstStyle/>
        <a:p>
          <a:endParaRPr lang="zh-TW" altLang="en-US" sz="1800"/>
        </a:p>
      </dgm:t>
    </dgm:pt>
    <dgm:pt modelId="{18C124D8-DB77-4D13-8FC4-57FCC9C196A5}" type="sibTrans" cxnId="{71D2EA39-B256-4D4E-8A28-750F6F350765}">
      <dgm:prSet/>
      <dgm:spPr/>
      <dgm:t>
        <a:bodyPr/>
        <a:lstStyle/>
        <a:p>
          <a:endParaRPr lang="zh-TW" altLang="en-US" sz="1800"/>
        </a:p>
      </dgm:t>
    </dgm:pt>
    <dgm:pt modelId="{20D4051B-038A-4E5A-9396-8DEB98BC9ED3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1800" dirty="0" err="1" smtClean="0">
              <a:latin typeface="微軟正黑體" pitchFamily="34" charset="-120"/>
              <a:ea typeface="微軟正黑體" pitchFamily="34" charset="-120"/>
            </a:rPr>
            <a:t>學習地圖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36387862-A7AA-4E1B-9C81-13EFC71B8B99}" type="parTrans" cxnId="{FA409958-D2F6-4C43-9652-9F3CBF50F6A4}">
      <dgm:prSet/>
      <dgm:spPr/>
      <dgm:t>
        <a:bodyPr/>
        <a:lstStyle/>
        <a:p>
          <a:endParaRPr lang="zh-TW" altLang="en-US" sz="1800"/>
        </a:p>
      </dgm:t>
    </dgm:pt>
    <dgm:pt modelId="{2A852C24-0933-4D3A-A934-6A067AEDFBED}" type="sibTrans" cxnId="{FA409958-D2F6-4C43-9652-9F3CBF50F6A4}">
      <dgm:prSet/>
      <dgm:spPr/>
      <dgm:t>
        <a:bodyPr/>
        <a:lstStyle/>
        <a:p>
          <a:endParaRPr lang="zh-TW" altLang="en-US" sz="1800"/>
        </a:p>
      </dgm:t>
    </dgm:pt>
    <dgm:pt modelId="{DA2566AD-3655-48A6-AD09-F23C9E5048A5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專家黃頁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0488D5F2-0189-4B58-9551-EDA806FAC2F8}" type="parTrans" cxnId="{0BCC8A4F-C030-4AF3-8CF7-3AE229D0DF18}">
      <dgm:prSet/>
      <dgm:spPr/>
      <dgm:t>
        <a:bodyPr/>
        <a:lstStyle/>
        <a:p>
          <a:endParaRPr lang="zh-TW" altLang="en-US" sz="1800"/>
        </a:p>
      </dgm:t>
    </dgm:pt>
    <dgm:pt modelId="{EF65FDE6-9BC8-40DF-9548-C9F87C6F2203}" type="sibTrans" cxnId="{0BCC8A4F-C030-4AF3-8CF7-3AE229D0DF18}">
      <dgm:prSet/>
      <dgm:spPr/>
      <dgm:t>
        <a:bodyPr/>
        <a:lstStyle/>
        <a:p>
          <a:endParaRPr lang="zh-TW" altLang="en-US" sz="1800"/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28CA18B-A314-4C24-8C4F-FDB42089AA5E}" type="pres">
      <dgm:prSet presAssocID="{DA2566AD-3655-48A6-AD09-F23C9E5048A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5B3651-F1D8-4AE8-AB94-B64DFCA406D3}" type="pres">
      <dgm:prSet presAssocID="{EF65FDE6-9BC8-40DF-9548-C9F87C6F2203}" presName="parTxOnlySpace" presStyleCnt="0"/>
      <dgm:spPr/>
    </dgm:pt>
    <dgm:pt modelId="{B20C62DA-DD08-49C4-8B8F-E0E1D751928F}" type="pres">
      <dgm:prSet presAssocID="{161D6F40-4B89-4FA0-A6FE-5811191416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7240E1-2DEF-44AB-9E70-EFBF1AA8CEFB}" type="pres">
      <dgm:prSet presAssocID="{18C124D8-DB77-4D13-8FC4-57FCC9C196A5}" presName="parTxOnlySpace" presStyleCnt="0"/>
      <dgm:spPr/>
    </dgm:pt>
    <dgm:pt modelId="{E088D037-DAF4-4CE2-8BAD-ED626F0EEFF3}" type="pres">
      <dgm:prSet presAssocID="{20D4051B-038A-4E5A-9396-8DEB98BC9ED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C16B3B9-50BF-45C0-A51E-69A1DE536588}" type="presOf" srcId="{DA2566AD-3655-48A6-AD09-F23C9E5048A5}" destId="{C28CA18B-A314-4C24-8C4F-FDB42089AA5E}" srcOrd="0" destOrd="0" presId="urn:microsoft.com/office/officeart/2005/8/layout/chevron1"/>
    <dgm:cxn modelId="{39D02258-E281-49AA-9333-8E4CFDD3BEE7}" type="presOf" srcId="{84D8C27C-4C80-4C67-8D78-A524F9AD6792}" destId="{810F040A-5711-46C4-B89B-594F65BB9635}" srcOrd="0" destOrd="0" presId="urn:microsoft.com/office/officeart/2005/8/layout/chevron1"/>
    <dgm:cxn modelId="{D474B4E3-D691-4C09-AF0F-56DBB952DC8A}" type="presOf" srcId="{20D4051B-038A-4E5A-9396-8DEB98BC9ED3}" destId="{E088D037-DAF4-4CE2-8BAD-ED626F0EEFF3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0BCC8A4F-C030-4AF3-8CF7-3AE229D0DF18}" srcId="{84D8C27C-4C80-4C67-8D78-A524F9AD6792}" destId="{DA2566AD-3655-48A6-AD09-F23C9E5048A5}" srcOrd="1" destOrd="0" parTransId="{0488D5F2-0189-4B58-9551-EDA806FAC2F8}" sibTransId="{EF65FDE6-9BC8-40DF-9548-C9F87C6F2203}"/>
    <dgm:cxn modelId="{FA409958-D2F6-4C43-9652-9F3CBF50F6A4}" srcId="{84D8C27C-4C80-4C67-8D78-A524F9AD6792}" destId="{20D4051B-038A-4E5A-9396-8DEB98BC9ED3}" srcOrd="3" destOrd="0" parTransId="{36387862-A7AA-4E1B-9C81-13EFC71B8B99}" sibTransId="{2A852C24-0933-4D3A-A934-6A067AEDFBED}"/>
    <dgm:cxn modelId="{3E74E726-AFA5-4810-BA75-3EF9CE9892FF}" type="presOf" srcId="{523DEDFB-1B7A-4376-872F-8194A1164F26}" destId="{57FE3FA1-A48E-45EE-89A1-69E151E40629}" srcOrd="0" destOrd="0" presId="urn:microsoft.com/office/officeart/2005/8/layout/chevron1"/>
    <dgm:cxn modelId="{71D2EA39-B256-4D4E-8A28-750F6F350765}" srcId="{84D8C27C-4C80-4C67-8D78-A524F9AD6792}" destId="{161D6F40-4B89-4FA0-A6FE-581119141680}" srcOrd="2" destOrd="0" parTransId="{85F2CBD0-34EF-437F-913E-ED636875552E}" sibTransId="{18C124D8-DB77-4D13-8FC4-57FCC9C196A5}"/>
    <dgm:cxn modelId="{4EE80608-0774-4476-A077-BD59C0D1B7AC}" type="presOf" srcId="{161D6F40-4B89-4FA0-A6FE-581119141680}" destId="{B20C62DA-DD08-49C4-8B8F-E0E1D751928F}" srcOrd="0" destOrd="0" presId="urn:microsoft.com/office/officeart/2005/8/layout/chevron1"/>
    <dgm:cxn modelId="{ACD4394F-5DCF-4386-864A-50234F8712D0}" type="presParOf" srcId="{810F040A-5711-46C4-B89B-594F65BB9635}" destId="{57FE3FA1-A48E-45EE-89A1-69E151E40629}" srcOrd="0" destOrd="0" presId="urn:microsoft.com/office/officeart/2005/8/layout/chevron1"/>
    <dgm:cxn modelId="{F52AD635-6F30-41CC-897C-9088282C971F}" type="presParOf" srcId="{810F040A-5711-46C4-B89B-594F65BB9635}" destId="{548C7A63-4AF7-4348-84C6-D9B5C5F5A9FC}" srcOrd="1" destOrd="0" presId="urn:microsoft.com/office/officeart/2005/8/layout/chevron1"/>
    <dgm:cxn modelId="{54FD8928-7FC4-4740-845A-A0110D2F875D}" type="presParOf" srcId="{810F040A-5711-46C4-B89B-594F65BB9635}" destId="{C28CA18B-A314-4C24-8C4F-FDB42089AA5E}" srcOrd="2" destOrd="0" presId="urn:microsoft.com/office/officeart/2005/8/layout/chevron1"/>
    <dgm:cxn modelId="{F51D1AAC-22BE-4FBF-9DA0-AEBD91395ABB}" type="presParOf" srcId="{810F040A-5711-46C4-B89B-594F65BB9635}" destId="{765B3651-F1D8-4AE8-AB94-B64DFCA406D3}" srcOrd="3" destOrd="0" presId="urn:microsoft.com/office/officeart/2005/8/layout/chevron1"/>
    <dgm:cxn modelId="{63DB01F3-8AA4-46C8-943A-904DC1A8D1EB}" type="presParOf" srcId="{810F040A-5711-46C4-B89B-594F65BB9635}" destId="{B20C62DA-DD08-49C4-8B8F-E0E1D751928F}" srcOrd="4" destOrd="0" presId="urn:microsoft.com/office/officeart/2005/8/layout/chevron1"/>
    <dgm:cxn modelId="{7E0712F5-37CB-48A8-94A4-784E9704C2F5}" type="presParOf" srcId="{810F040A-5711-46C4-B89B-594F65BB9635}" destId="{847240E1-2DEF-44AB-9E70-EFBF1AA8CEFB}" srcOrd="5" destOrd="0" presId="urn:microsoft.com/office/officeart/2005/8/layout/chevron1"/>
    <dgm:cxn modelId="{CCE6E4B0-8D80-40F4-8839-74B66D519D7D}" type="presParOf" srcId="{810F040A-5711-46C4-B89B-594F65BB9635}" destId="{E088D037-DAF4-4CE2-8BAD-ED626F0EEFF3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zh-TW" altLang="en-US"/>
        </a:p>
      </dgm:t>
    </dgm:pt>
    <dgm:pt modelId="{523DEDFB-1B7A-4376-872F-8194A1164F26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專長樹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 sz="1800">
            <a:latin typeface="微軟正黑體" pitchFamily="34" charset="-120"/>
            <a:ea typeface="微軟正黑體" pitchFamily="34" charset="-120"/>
          </a:endParaRPr>
        </a:p>
      </dgm:t>
    </dgm:pt>
    <dgm:pt modelId="{161D6F40-4B89-4FA0-A6FE-581119141680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工作分析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85F2CBD0-34EF-437F-913E-ED636875552E}" type="parTrans" cxnId="{71D2EA39-B256-4D4E-8A28-750F6F350765}">
      <dgm:prSet/>
      <dgm:spPr/>
      <dgm:t>
        <a:bodyPr/>
        <a:lstStyle/>
        <a:p>
          <a:endParaRPr lang="zh-TW" altLang="en-US" sz="1800"/>
        </a:p>
      </dgm:t>
    </dgm:pt>
    <dgm:pt modelId="{18C124D8-DB77-4D13-8FC4-57FCC9C196A5}" type="sibTrans" cxnId="{71D2EA39-B256-4D4E-8A28-750F6F350765}">
      <dgm:prSet/>
      <dgm:spPr/>
      <dgm:t>
        <a:bodyPr/>
        <a:lstStyle/>
        <a:p>
          <a:endParaRPr lang="zh-TW" altLang="en-US" sz="1800"/>
        </a:p>
      </dgm:t>
    </dgm:pt>
    <dgm:pt modelId="{20D4051B-038A-4E5A-9396-8DEB98BC9ED3}">
      <dgm:prSet phldrT="[文字]" custT="1"/>
      <dgm:spPr>
        <a:solidFill>
          <a:schemeClr val="accent4"/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1800" dirty="0" err="1" smtClean="0">
              <a:latin typeface="微軟正黑體" pitchFamily="34" charset="-120"/>
              <a:ea typeface="微軟正黑體" pitchFamily="34" charset="-120"/>
            </a:rPr>
            <a:t>學習地圖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36387862-A7AA-4E1B-9C81-13EFC71B8B99}" type="parTrans" cxnId="{FA409958-D2F6-4C43-9652-9F3CBF50F6A4}">
      <dgm:prSet/>
      <dgm:spPr/>
      <dgm:t>
        <a:bodyPr/>
        <a:lstStyle/>
        <a:p>
          <a:endParaRPr lang="zh-TW" altLang="en-US" sz="1800"/>
        </a:p>
      </dgm:t>
    </dgm:pt>
    <dgm:pt modelId="{2A852C24-0933-4D3A-A934-6A067AEDFBED}" type="sibTrans" cxnId="{FA409958-D2F6-4C43-9652-9F3CBF50F6A4}">
      <dgm:prSet/>
      <dgm:spPr/>
      <dgm:t>
        <a:bodyPr/>
        <a:lstStyle/>
        <a:p>
          <a:endParaRPr lang="zh-TW" altLang="en-US" sz="1800"/>
        </a:p>
      </dgm:t>
    </dgm:pt>
    <dgm:pt modelId="{DA2566AD-3655-48A6-AD09-F23C9E5048A5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專家黃頁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0488D5F2-0189-4B58-9551-EDA806FAC2F8}" type="parTrans" cxnId="{0BCC8A4F-C030-4AF3-8CF7-3AE229D0DF18}">
      <dgm:prSet/>
      <dgm:spPr/>
      <dgm:t>
        <a:bodyPr/>
        <a:lstStyle/>
        <a:p>
          <a:endParaRPr lang="zh-TW" altLang="en-US" sz="1800"/>
        </a:p>
      </dgm:t>
    </dgm:pt>
    <dgm:pt modelId="{EF65FDE6-9BC8-40DF-9548-C9F87C6F2203}" type="sibTrans" cxnId="{0BCC8A4F-C030-4AF3-8CF7-3AE229D0DF18}">
      <dgm:prSet/>
      <dgm:spPr/>
      <dgm:t>
        <a:bodyPr/>
        <a:lstStyle/>
        <a:p>
          <a:endParaRPr lang="zh-TW" altLang="en-US" sz="1800"/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28CA18B-A314-4C24-8C4F-FDB42089AA5E}" type="pres">
      <dgm:prSet presAssocID="{DA2566AD-3655-48A6-AD09-F23C9E5048A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5B3651-F1D8-4AE8-AB94-B64DFCA406D3}" type="pres">
      <dgm:prSet presAssocID="{EF65FDE6-9BC8-40DF-9548-C9F87C6F2203}" presName="parTxOnlySpace" presStyleCnt="0"/>
      <dgm:spPr/>
    </dgm:pt>
    <dgm:pt modelId="{B20C62DA-DD08-49C4-8B8F-E0E1D751928F}" type="pres">
      <dgm:prSet presAssocID="{161D6F40-4B89-4FA0-A6FE-5811191416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7240E1-2DEF-44AB-9E70-EFBF1AA8CEFB}" type="pres">
      <dgm:prSet presAssocID="{18C124D8-DB77-4D13-8FC4-57FCC9C196A5}" presName="parTxOnlySpace" presStyleCnt="0"/>
      <dgm:spPr/>
    </dgm:pt>
    <dgm:pt modelId="{E088D037-DAF4-4CE2-8BAD-ED626F0EEFF3}" type="pres">
      <dgm:prSet presAssocID="{20D4051B-038A-4E5A-9396-8DEB98BC9ED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41C3BF-9829-4092-B9C4-C44D191E0FFD}" type="presOf" srcId="{84D8C27C-4C80-4C67-8D78-A524F9AD6792}" destId="{810F040A-5711-46C4-B89B-594F65BB9635}" srcOrd="0" destOrd="0" presId="urn:microsoft.com/office/officeart/2005/8/layout/chevron1"/>
    <dgm:cxn modelId="{83F1C416-03B7-494E-8623-4FBC0C66A65D}" type="presOf" srcId="{20D4051B-038A-4E5A-9396-8DEB98BC9ED3}" destId="{E088D037-DAF4-4CE2-8BAD-ED626F0EEFF3}" srcOrd="0" destOrd="0" presId="urn:microsoft.com/office/officeart/2005/8/layout/chevron1"/>
    <dgm:cxn modelId="{DFB4D92E-B9E5-48B3-988E-E7EAAD772C05}" type="presOf" srcId="{161D6F40-4B89-4FA0-A6FE-581119141680}" destId="{B20C62DA-DD08-49C4-8B8F-E0E1D751928F}" srcOrd="0" destOrd="0" presId="urn:microsoft.com/office/officeart/2005/8/layout/chevron1"/>
    <dgm:cxn modelId="{64D81927-0EC4-4ABF-88E5-616BF7A7E0F8}" type="presOf" srcId="{DA2566AD-3655-48A6-AD09-F23C9E5048A5}" destId="{C28CA18B-A314-4C24-8C4F-FDB42089AA5E}" srcOrd="0" destOrd="0" presId="urn:microsoft.com/office/officeart/2005/8/layout/chevron1"/>
    <dgm:cxn modelId="{FA409958-D2F6-4C43-9652-9F3CBF50F6A4}" srcId="{84D8C27C-4C80-4C67-8D78-A524F9AD6792}" destId="{20D4051B-038A-4E5A-9396-8DEB98BC9ED3}" srcOrd="3" destOrd="0" parTransId="{36387862-A7AA-4E1B-9C81-13EFC71B8B99}" sibTransId="{2A852C24-0933-4D3A-A934-6A067AEDFBED}"/>
    <dgm:cxn modelId="{0BCC8A4F-C030-4AF3-8CF7-3AE229D0DF18}" srcId="{84D8C27C-4C80-4C67-8D78-A524F9AD6792}" destId="{DA2566AD-3655-48A6-AD09-F23C9E5048A5}" srcOrd="1" destOrd="0" parTransId="{0488D5F2-0189-4B58-9551-EDA806FAC2F8}" sibTransId="{EF65FDE6-9BC8-40DF-9548-C9F87C6F2203}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71D2EA39-B256-4D4E-8A28-750F6F350765}" srcId="{84D8C27C-4C80-4C67-8D78-A524F9AD6792}" destId="{161D6F40-4B89-4FA0-A6FE-581119141680}" srcOrd="2" destOrd="0" parTransId="{85F2CBD0-34EF-437F-913E-ED636875552E}" sibTransId="{18C124D8-DB77-4D13-8FC4-57FCC9C196A5}"/>
    <dgm:cxn modelId="{ED552CA3-0B1F-47AA-90B3-1BC7BE0A9CCD}" type="presOf" srcId="{523DEDFB-1B7A-4376-872F-8194A1164F26}" destId="{57FE3FA1-A48E-45EE-89A1-69E151E40629}" srcOrd="0" destOrd="0" presId="urn:microsoft.com/office/officeart/2005/8/layout/chevron1"/>
    <dgm:cxn modelId="{7DC17789-C2A8-4F9A-A8A3-F4BA66A86AF0}" type="presParOf" srcId="{810F040A-5711-46C4-B89B-594F65BB9635}" destId="{57FE3FA1-A48E-45EE-89A1-69E151E40629}" srcOrd="0" destOrd="0" presId="urn:microsoft.com/office/officeart/2005/8/layout/chevron1"/>
    <dgm:cxn modelId="{113D6C36-A9C9-419F-8D96-25FDAD431709}" type="presParOf" srcId="{810F040A-5711-46C4-B89B-594F65BB9635}" destId="{548C7A63-4AF7-4348-84C6-D9B5C5F5A9FC}" srcOrd="1" destOrd="0" presId="urn:microsoft.com/office/officeart/2005/8/layout/chevron1"/>
    <dgm:cxn modelId="{A92A207B-A145-49D0-844C-E5AAED8FAE31}" type="presParOf" srcId="{810F040A-5711-46C4-B89B-594F65BB9635}" destId="{C28CA18B-A314-4C24-8C4F-FDB42089AA5E}" srcOrd="2" destOrd="0" presId="urn:microsoft.com/office/officeart/2005/8/layout/chevron1"/>
    <dgm:cxn modelId="{3E1F128B-0965-47E9-9808-330097E3E418}" type="presParOf" srcId="{810F040A-5711-46C4-B89B-594F65BB9635}" destId="{765B3651-F1D8-4AE8-AB94-B64DFCA406D3}" srcOrd="3" destOrd="0" presId="urn:microsoft.com/office/officeart/2005/8/layout/chevron1"/>
    <dgm:cxn modelId="{829A0085-B18C-4172-92CC-6851CBD793E4}" type="presParOf" srcId="{810F040A-5711-46C4-B89B-594F65BB9635}" destId="{B20C62DA-DD08-49C4-8B8F-E0E1D751928F}" srcOrd="4" destOrd="0" presId="urn:microsoft.com/office/officeart/2005/8/layout/chevron1"/>
    <dgm:cxn modelId="{96A4B78B-89EA-4A5A-8A78-9969E50BF261}" type="presParOf" srcId="{810F040A-5711-46C4-B89B-594F65BB9635}" destId="{847240E1-2DEF-44AB-9E70-EFBF1AA8CEFB}" srcOrd="5" destOrd="0" presId="urn:microsoft.com/office/officeart/2005/8/layout/chevron1"/>
    <dgm:cxn modelId="{DC92279F-18AB-4F17-95D4-07C8C04134F7}" type="presParOf" srcId="{810F040A-5711-46C4-B89B-594F65BB9635}" destId="{E088D037-DAF4-4CE2-8BAD-ED626F0EEFF3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DECE8DD-032D-41EE-9AFB-15992F9A1E6D}" type="doc">
      <dgm:prSet loTypeId="urn:microsoft.com/office/officeart/2005/8/layout/hList7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8973BD5-0B86-46BD-B373-D90EF66172C8}">
      <dgm:prSet phldrT="[文字]" phldr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TW" altLang="en-US" dirty="0"/>
        </a:p>
      </dgm:t>
    </dgm:pt>
    <dgm:pt modelId="{70D8748A-1284-42E1-943A-9E107230136A}" type="parTrans" cxnId="{8A75C9AD-83E3-47E9-9D60-6319EE70DF2F}">
      <dgm:prSet/>
      <dgm:spPr/>
      <dgm:t>
        <a:bodyPr/>
        <a:lstStyle/>
        <a:p>
          <a:endParaRPr lang="zh-TW" altLang="en-US"/>
        </a:p>
      </dgm:t>
    </dgm:pt>
    <dgm:pt modelId="{F96A6867-51C4-4851-B509-CC38F85A469D}" type="sibTrans" cxnId="{8A75C9AD-83E3-47E9-9D60-6319EE70DF2F}">
      <dgm:prSet/>
      <dgm:spPr/>
      <dgm:t>
        <a:bodyPr/>
        <a:lstStyle/>
        <a:p>
          <a:endParaRPr lang="zh-TW" altLang="en-US"/>
        </a:p>
      </dgm:t>
    </dgm:pt>
    <dgm:pt modelId="{12179E2B-DF84-45E7-83D5-63FFE5A5277C}">
      <dgm:prSet phldrT="[文字]" phldr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TW" altLang="en-US" dirty="0"/>
        </a:p>
      </dgm:t>
    </dgm:pt>
    <dgm:pt modelId="{719E5C69-46A5-4217-8398-B8482FA3A2B8}" type="parTrans" cxnId="{149C930C-4F81-4FF9-BFCA-D5C4351C3A90}">
      <dgm:prSet/>
      <dgm:spPr/>
      <dgm:t>
        <a:bodyPr/>
        <a:lstStyle/>
        <a:p>
          <a:endParaRPr lang="zh-TW" altLang="en-US"/>
        </a:p>
      </dgm:t>
    </dgm:pt>
    <dgm:pt modelId="{40ED1B00-34B3-465D-859C-487FC8795645}" type="sibTrans" cxnId="{149C930C-4F81-4FF9-BFCA-D5C4351C3A90}">
      <dgm:prSet/>
      <dgm:spPr/>
      <dgm:t>
        <a:bodyPr/>
        <a:lstStyle/>
        <a:p>
          <a:endParaRPr lang="zh-TW" altLang="en-US"/>
        </a:p>
      </dgm:t>
    </dgm:pt>
    <dgm:pt modelId="{2507C1DE-5A8C-4701-BF63-78A34D38FE28}">
      <dgm:prSet phldrT="[文字]" phldr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TW" altLang="en-US" dirty="0"/>
        </a:p>
      </dgm:t>
    </dgm:pt>
    <dgm:pt modelId="{4BB00F94-3173-4802-93A5-637E831EC50C}" type="parTrans" cxnId="{F95E5FA6-0B04-4CD6-A204-2718E8FC97B7}">
      <dgm:prSet/>
      <dgm:spPr/>
      <dgm:t>
        <a:bodyPr/>
        <a:lstStyle/>
        <a:p>
          <a:endParaRPr lang="zh-TW" altLang="en-US"/>
        </a:p>
      </dgm:t>
    </dgm:pt>
    <dgm:pt modelId="{CA20363C-205E-4E7F-8171-7841991DBF98}" type="sibTrans" cxnId="{F95E5FA6-0B04-4CD6-A204-2718E8FC97B7}">
      <dgm:prSet/>
      <dgm:spPr/>
      <dgm:t>
        <a:bodyPr/>
        <a:lstStyle/>
        <a:p>
          <a:endParaRPr lang="zh-TW" altLang="en-US"/>
        </a:p>
      </dgm:t>
    </dgm:pt>
    <dgm:pt modelId="{C29D80F7-7E3A-48E7-A124-2AD2046E37CF}">
      <dgm:prSet phldrT="[文字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TW" altLang="en-US" dirty="0"/>
        </a:p>
      </dgm:t>
    </dgm:pt>
    <dgm:pt modelId="{00FF4147-8834-406F-A553-95C7786B6D22}" type="parTrans" cxnId="{FD0D930F-6A6F-44C3-A446-C0E9D7DB362E}">
      <dgm:prSet/>
      <dgm:spPr/>
      <dgm:t>
        <a:bodyPr/>
        <a:lstStyle/>
        <a:p>
          <a:endParaRPr lang="zh-TW" altLang="en-US"/>
        </a:p>
      </dgm:t>
    </dgm:pt>
    <dgm:pt modelId="{63CB217F-9FBE-4630-8586-0EC5C7E2D1FE}" type="sibTrans" cxnId="{FD0D930F-6A6F-44C3-A446-C0E9D7DB362E}">
      <dgm:prSet/>
      <dgm:spPr/>
      <dgm:t>
        <a:bodyPr/>
        <a:lstStyle/>
        <a:p>
          <a:endParaRPr lang="zh-TW" altLang="en-US"/>
        </a:p>
      </dgm:t>
    </dgm:pt>
    <dgm:pt modelId="{FDA14712-8925-47C4-9178-241082528FD4}" type="pres">
      <dgm:prSet presAssocID="{CDECE8DD-032D-41EE-9AFB-15992F9A1E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D3C14CB-1FAA-4787-960A-78F13B4C9263}" type="pres">
      <dgm:prSet presAssocID="{CDECE8DD-032D-41EE-9AFB-15992F9A1E6D}" presName="fgShape" presStyleLbl="fgShp" presStyleIdx="0" presStyleCnt="1" custScaleY="128731" custLinFactNeighborY="19536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zh-TW" altLang="en-US"/>
        </a:p>
      </dgm:t>
    </dgm:pt>
    <dgm:pt modelId="{6D3338EE-488D-4F53-984A-9A8F6D33C607}" type="pres">
      <dgm:prSet presAssocID="{CDECE8DD-032D-41EE-9AFB-15992F9A1E6D}" presName="linComp" presStyleCnt="0"/>
      <dgm:spPr/>
      <dgm:t>
        <a:bodyPr/>
        <a:lstStyle/>
        <a:p>
          <a:endParaRPr lang="zh-TW" altLang="en-US"/>
        </a:p>
      </dgm:t>
    </dgm:pt>
    <dgm:pt modelId="{B518221F-6770-448B-AA87-DD4C83DA26DE}" type="pres">
      <dgm:prSet presAssocID="{58973BD5-0B86-46BD-B373-D90EF66172C8}" presName="compNode" presStyleCnt="0"/>
      <dgm:spPr/>
      <dgm:t>
        <a:bodyPr/>
        <a:lstStyle/>
        <a:p>
          <a:endParaRPr lang="zh-TW" altLang="en-US"/>
        </a:p>
      </dgm:t>
    </dgm:pt>
    <dgm:pt modelId="{B7F2A83F-377E-487F-82E9-CA65067CA861}" type="pres">
      <dgm:prSet presAssocID="{58973BD5-0B86-46BD-B373-D90EF66172C8}" presName="bkgdShape" presStyleLbl="node1" presStyleIdx="0" presStyleCnt="4"/>
      <dgm:spPr/>
      <dgm:t>
        <a:bodyPr/>
        <a:lstStyle/>
        <a:p>
          <a:endParaRPr lang="zh-TW" altLang="en-US"/>
        </a:p>
      </dgm:t>
    </dgm:pt>
    <dgm:pt modelId="{DB42DF86-ADD3-47D6-BDA7-B3005E675248}" type="pres">
      <dgm:prSet presAssocID="{58973BD5-0B86-46BD-B373-D90EF66172C8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A751B9-7F10-475D-ADF5-600FD950E6C0}" type="pres">
      <dgm:prSet presAssocID="{58973BD5-0B86-46BD-B373-D90EF66172C8}" presName="invisiNode" presStyleLbl="node1" presStyleIdx="0" presStyleCnt="4"/>
      <dgm:spPr/>
      <dgm:t>
        <a:bodyPr/>
        <a:lstStyle/>
        <a:p>
          <a:endParaRPr lang="zh-TW" altLang="en-US"/>
        </a:p>
      </dgm:t>
    </dgm:pt>
    <dgm:pt modelId="{2371BE69-C610-4CE3-9E47-F53B86FC1602}" type="pres">
      <dgm:prSet presAssocID="{58973BD5-0B86-46BD-B373-D90EF66172C8}" presName="imagNode" presStyleLbl="fgImgPlace1" presStyleIdx="0" presStyleCnt="4" custScaleY="62687" custLinFactNeighborX="-1210" custLinFactNeighborY="-31605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zh-TW" altLang="en-US"/>
        </a:p>
      </dgm:t>
    </dgm:pt>
    <dgm:pt modelId="{FD55A226-9085-46BC-9B1C-3ACE88F8AC7E}" type="pres">
      <dgm:prSet presAssocID="{F96A6867-51C4-4851-B509-CC38F85A469D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D586A106-9267-4258-ABEB-8C9102C7F9CC}" type="pres">
      <dgm:prSet presAssocID="{12179E2B-DF84-45E7-83D5-63FFE5A5277C}" presName="compNode" presStyleCnt="0"/>
      <dgm:spPr/>
      <dgm:t>
        <a:bodyPr/>
        <a:lstStyle/>
        <a:p>
          <a:endParaRPr lang="zh-TW" altLang="en-US"/>
        </a:p>
      </dgm:t>
    </dgm:pt>
    <dgm:pt modelId="{D94361CC-E76C-4582-B446-B847E5E98C1A}" type="pres">
      <dgm:prSet presAssocID="{12179E2B-DF84-45E7-83D5-63FFE5A5277C}" presName="bkgdShape" presStyleLbl="node1" presStyleIdx="1" presStyleCnt="4"/>
      <dgm:spPr/>
      <dgm:t>
        <a:bodyPr/>
        <a:lstStyle/>
        <a:p>
          <a:endParaRPr lang="zh-TW" altLang="en-US"/>
        </a:p>
      </dgm:t>
    </dgm:pt>
    <dgm:pt modelId="{82EF175A-1D6F-47B0-BE97-B5579AE58FB3}" type="pres">
      <dgm:prSet presAssocID="{12179E2B-DF84-45E7-83D5-63FFE5A5277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F5B913-9325-4646-880D-4D01215488C3}" type="pres">
      <dgm:prSet presAssocID="{12179E2B-DF84-45E7-83D5-63FFE5A5277C}" presName="invisiNode" presStyleLbl="node1" presStyleIdx="1" presStyleCnt="4"/>
      <dgm:spPr/>
      <dgm:t>
        <a:bodyPr/>
        <a:lstStyle/>
        <a:p>
          <a:endParaRPr lang="zh-TW" altLang="en-US"/>
        </a:p>
      </dgm:t>
    </dgm:pt>
    <dgm:pt modelId="{B855FBF2-1EAC-4AF0-8470-E92B9994F28B}" type="pres">
      <dgm:prSet presAssocID="{12179E2B-DF84-45E7-83D5-63FFE5A5277C}" presName="imagNode" presStyleLbl="fgImgPlace1" presStyleIdx="1" presStyleCnt="4" custScaleY="63082" custLinFactNeighborX="-366" custLinFactNeighborY="-30998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zh-TW" altLang="en-US"/>
        </a:p>
      </dgm:t>
    </dgm:pt>
    <dgm:pt modelId="{2D8201F9-9C99-4BD4-9346-F48630ED8246}" type="pres">
      <dgm:prSet presAssocID="{40ED1B00-34B3-465D-859C-487FC879564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7C04537A-953D-4CB6-904B-2DD49A3C2C3B}" type="pres">
      <dgm:prSet presAssocID="{2507C1DE-5A8C-4701-BF63-78A34D38FE28}" presName="compNode" presStyleCnt="0"/>
      <dgm:spPr/>
      <dgm:t>
        <a:bodyPr/>
        <a:lstStyle/>
        <a:p>
          <a:endParaRPr lang="zh-TW" altLang="en-US"/>
        </a:p>
      </dgm:t>
    </dgm:pt>
    <dgm:pt modelId="{EFD1062E-35F3-4E19-A7E5-87BD9EDD3583}" type="pres">
      <dgm:prSet presAssocID="{2507C1DE-5A8C-4701-BF63-78A34D38FE28}" presName="bkgdShape" presStyleLbl="node1" presStyleIdx="2" presStyleCnt="4"/>
      <dgm:spPr/>
      <dgm:t>
        <a:bodyPr/>
        <a:lstStyle/>
        <a:p>
          <a:endParaRPr lang="zh-TW" altLang="en-US"/>
        </a:p>
      </dgm:t>
    </dgm:pt>
    <dgm:pt modelId="{35A817F1-8DB6-4847-A7D1-956277DEB771}" type="pres">
      <dgm:prSet presAssocID="{2507C1DE-5A8C-4701-BF63-78A34D38FE2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40F6DA-D548-4F29-A655-D9C7C2C2CB98}" type="pres">
      <dgm:prSet presAssocID="{2507C1DE-5A8C-4701-BF63-78A34D38FE28}" presName="invisiNode" presStyleLbl="node1" presStyleIdx="2" presStyleCnt="4"/>
      <dgm:spPr/>
      <dgm:t>
        <a:bodyPr/>
        <a:lstStyle/>
        <a:p>
          <a:endParaRPr lang="zh-TW" altLang="en-US"/>
        </a:p>
      </dgm:t>
    </dgm:pt>
    <dgm:pt modelId="{EE6231BA-4B34-4A02-B513-E9B8881B0CB8}" type="pres">
      <dgm:prSet presAssocID="{2507C1DE-5A8C-4701-BF63-78A34D38FE28}" presName="imagNode" presStyleLbl="fgImgPlace1" presStyleIdx="2" presStyleCnt="4" custScaleY="58884" custLinFactNeighborX="-115" custLinFactNeighborY="-30018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zh-TW" altLang="en-US"/>
        </a:p>
      </dgm:t>
    </dgm:pt>
    <dgm:pt modelId="{38ECF117-E3F9-4AAC-B449-6734881300A7}" type="pres">
      <dgm:prSet presAssocID="{CA20363C-205E-4E7F-8171-7841991DBF98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21899B97-CB5F-4108-B1EE-ECA0BD7DAAD9}" type="pres">
      <dgm:prSet presAssocID="{C29D80F7-7E3A-48E7-A124-2AD2046E37CF}" presName="compNode" presStyleCnt="0"/>
      <dgm:spPr/>
      <dgm:t>
        <a:bodyPr/>
        <a:lstStyle/>
        <a:p>
          <a:endParaRPr lang="zh-TW" altLang="en-US"/>
        </a:p>
      </dgm:t>
    </dgm:pt>
    <dgm:pt modelId="{023DA319-A7CA-488B-8901-A068565BDFE2}" type="pres">
      <dgm:prSet presAssocID="{C29D80F7-7E3A-48E7-A124-2AD2046E37CF}" presName="bkgdShape" presStyleLbl="node1" presStyleIdx="3" presStyleCnt="4"/>
      <dgm:spPr/>
      <dgm:t>
        <a:bodyPr/>
        <a:lstStyle/>
        <a:p>
          <a:endParaRPr lang="zh-TW" altLang="en-US"/>
        </a:p>
      </dgm:t>
    </dgm:pt>
    <dgm:pt modelId="{CDD10324-CEEB-45E6-B00E-62396405347D}" type="pres">
      <dgm:prSet presAssocID="{C29D80F7-7E3A-48E7-A124-2AD2046E37CF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1A36AA-8A6E-4F38-AC62-3BF7154ED462}" type="pres">
      <dgm:prSet presAssocID="{C29D80F7-7E3A-48E7-A124-2AD2046E37CF}" presName="invisiNode" presStyleLbl="node1" presStyleIdx="3" presStyleCnt="4"/>
      <dgm:spPr/>
      <dgm:t>
        <a:bodyPr/>
        <a:lstStyle/>
        <a:p>
          <a:endParaRPr lang="zh-TW" altLang="en-US"/>
        </a:p>
      </dgm:t>
    </dgm:pt>
    <dgm:pt modelId="{6EB6CBB0-4D14-4F4E-A498-BA5965181200}" type="pres">
      <dgm:prSet presAssocID="{C29D80F7-7E3A-48E7-A124-2AD2046E37CF}" presName="imagNode" presStyleLbl="fgImgPlace1" presStyleIdx="3" presStyleCnt="4" custScaleY="61764" custLinFactNeighborX="371" custLinFactNeighborY="-3010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zh-TW" altLang="en-US"/>
        </a:p>
      </dgm:t>
    </dgm:pt>
  </dgm:ptLst>
  <dgm:cxnLst>
    <dgm:cxn modelId="{8E25B8DC-8349-49C1-9795-F9DEA973A958}" type="presOf" srcId="{C29D80F7-7E3A-48E7-A124-2AD2046E37CF}" destId="{023DA319-A7CA-488B-8901-A068565BDFE2}" srcOrd="0" destOrd="0" presId="urn:microsoft.com/office/officeart/2005/8/layout/hList7#1"/>
    <dgm:cxn modelId="{149C930C-4F81-4FF9-BFCA-D5C4351C3A90}" srcId="{CDECE8DD-032D-41EE-9AFB-15992F9A1E6D}" destId="{12179E2B-DF84-45E7-83D5-63FFE5A5277C}" srcOrd="1" destOrd="0" parTransId="{719E5C69-46A5-4217-8398-B8482FA3A2B8}" sibTransId="{40ED1B00-34B3-465D-859C-487FC8795645}"/>
    <dgm:cxn modelId="{0B8A8A36-F250-4451-AB32-A7DBFEBE15EF}" type="presOf" srcId="{2507C1DE-5A8C-4701-BF63-78A34D38FE28}" destId="{35A817F1-8DB6-4847-A7D1-956277DEB771}" srcOrd="1" destOrd="0" presId="urn:microsoft.com/office/officeart/2005/8/layout/hList7#1"/>
    <dgm:cxn modelId="{3AB910EB-0FA8-487B-BE58-42A96B8C32AD}" type="presOf" srcId="{CDECE8DD-032D-41EE-9AFB-15992F9A1E6D}" destId="{FDA14712-8925-47C4-9178-241082528FD4}" srcOrd="0" destOrd="0" presId="urn:microsoft.com/office/officeart/2005/8/layout/hList7#1"/>
    <dgm:cxn modelId="{ABE0E0AA-C0EB-4120-A51F-54ECFC208DE7}" type="presOf" srcId="{58973BD5-0B86-46BD-B373-D90EF66172C8}" destId="{B7F2A83F-377E-487F-82E9-CA65067CA861}" srcOrd="0" destOrd="0" presId="urn:microsoft.com/office/officeart/2005/8/layout/hList7#1"/>
    <dgm:cxn modelId="{B305383D-BEB9-4D04-A0FB-56E470FC759E}" type="presOf" srcId="{12179E2B-DF84-45E7-83D5-63FFE5A5277C}" destId="{D94361CC-E76C-4582-B446-B847E5E98C1A}" srcOrd="0" destOrd="0" presId="urn:microsoft.com/office/officeart/2005/8/layout/hList7#1"/>
    <dgm:cxn modelId="{F95E5FA6-0B04-4CD6-A204-2718E8FC97B7}" srcId="{CDECE8DD-032D-41EE-9AFB-15992F9A1E6D}" destId="{2507C1DE-5A8C-4701-BF63-78A34D38FE28}" srcOrd="2" destOrd="0" parTransId="{4BB00F94-3173-4802-93A5-637E831EC50C}" sibTransId="{CA20363C-205E-4E7F-8171-7841991DBF98}"/>
    <dgm:cxn modelId="{7C1C7DDE-6077-4417-98F8-60E9A3D35895}" type="presOf" srcId="{58973BD5-0B86-46BD-B373-D90EF66172C8}" destId="{DB42DF86-ADD3-47D6-BDA7-B3005E675248}" srcOrd="1" destOrd="0" presId="urn:microsoft.com/office/officeart/2005/8/layout/hList7#1"/>
    <dgm:cxn modelId="{69E5926A-1236-4371-ACB7-0A9FE302C81A}" type="presOf" srcId="{40ED1B00-34B3-465D-859C-487FC8795645}" destId="{2D8201F9-9C99-4BD4-9346-F48630ED8246}" srcOrd="0" destOrd="0" presId="urn:microsoft.com/office/officeart/2005/8/layout/hList7#1"/>
    <dgm:cxn modelId="{FD0D930F-6A6F-44C3-A446-C0E9D7DB362E}" srcId="{CDECE8DD-032D-41EE-9AFB-15992F9A1E6D}" destId="{C29D80F7-7E3A-48E7-A124-2AD2046E37CF}" srcOrd="3" destOrd="0" parTransId="{00FF4147-8834-406F-A553-95C7786B6D22}" sibTransId="{63CB217F-9FBE-4630-8586-0EC5C7E2D1FE}"/>
    <dgm:cxn modelId="{293285EE-015A-40F9-B0A6-BA68A33F5F18}" type="presOf" srcId="{12179E2B-DF84-45E7-83D5-63FFE5A5277C}" destId="{82EF175A-1D6F-47B0-BE97-B5579AE58FB3}" srcOrd="1" destOrd="0" presId="urn:microsoft.com/office/officeart/2005/8/layout/hList7#1"/>
    <dgm:cxn modelId="{174B2515-C48C-4E6B-AF08-933FACFA1BA2}" type="presOf" srcId="{2507C1DE-5A8C-4701-BF63-78A34D38FE28}" destId="{EFD1062E-35F3-4E19-A7E5-87BD9EDD3583}" srcOrd="0" destOrd="0" presId="urn:microsoft.com/office/officeart/2005/8/layout/hList7#1"/>
    <dgm:cxn modelId="{ADD9A327-9A9D-4B5E-9334-4608682BBB92}" type="presOf" srcId="{F96A6867-51C4-4851-B509-CC38F85A469D}" destId="{FD55A226-9085-46BC-9B1C-3ACE88F8AC7E}" srcOrd="0" destOrd="0" presId="urn:microsoft.com/office/officeart/2005/8/layout/hList7#1"/>
    <dgm:cxn modelId="{64106A56-C1E3-4E52-87EE-5C7D83EC15FD}" type="presOf" srcId="{CA20363C-205E-4E7F-8171-7841991DBF98}" destId="{38ECF117-E3F9-4AAC-B449-6734881300A7}" srcOrd="0" destOrd="0" presId="urn:microsoft.com/office/officeart/2005/8/layout/hList7#1"/>
    <dgm:cxn modelId="{21F0E5D8-7A6F-4AD4-B2C9-F8E28542A467}" type="presOf" srcId="{C29D80F7-7E3A-48E7-A124-2AD2046E37CF}" destId="{CDD10324-CEEB-45E6-B00E-62396405347D}" srcOrd="1" destOrd="0" presId="urn:microsoft.com/office/officeart/2005/8/layout/hList7#1"/>
    <dgm:cxn modelId="{8A75C9AD-83E3-47E9-9D60-6319EE70DF2F}" srcId="{CDECE8DD-032D-41EE-9AFB-15992F9A1E6D}" destId="{58973BD5-0B86-46BD-B373-D90EF66172C8}" srcOrd="0" destOrd="0" parTransId="{70D8748A-1284-42E1-943A-9E107230136A}" sibTransId="{F96A6867-51C4-4851-B509-CC38F85A469D}"/>
    <dgm:cxn modelId="{5AFFE446-7E93-4A9B-A2D7-9C9ACC10B592}" type="presParOf" srcId="{FDA14712-8925-47C4-9178-241082528FD4}" destId="{7D3C14CB-1FAA-4787-960A-78F13B4C9263}" srcOrd="0" destOrd="0" presId="urn:microsoft.com/office/officeart/2005/8/layout/hList7#1"/>
    <dgm:cxn modelId="{8273E8FB-F830-4AB1-95C7-0DAFB1DFBC81}" type="presParOf" srcId="{FDA14712-8925-47C4-9178-241082528FD4}" destId="{6D3338EE-488D-4F53-984A-9A8F6D33C607}" srcOrd="1" destOrd="0" presId="urn:microsoft.com/office/officeart/2005/8/layout/hList7#1"/>
    <dgm:cxn modelId="{EEC96881-ADE0-4F6F-93BD-09EA8A71994D}" type="presParOf" srcId="{6D3338EE-488D-4F53-984A-9A8F6D33C607}" destId="{B518221F-6770-448B-AA87-DD4C83DA26DE}" srcOrd="0" destOrd="0" presId="urn:microsoft.com/office/officeart/2005/8/layout/hList7#1"/>
    <dgm:cxn modelId="{095B82DB-BBFA-4ECE-84C2-9CADAEDE7E84}" type="presParOf" srcId="{B518221F-6770-448B-AA87-DD4C83DA26DE}" destId="{B7F2A83F-377E-487F-82E9-CA65067CA861}" srcOrd="0" destOrd="0" presId="urn:microsoft.com/office/officeart/2005/8/layout/hList7#1"/>
    <dgm:cxn modelId="{93DB1DDA-55A1-4268-8159-FF7CBDAB8BCF}" type="presParOf" srcId="{B518221F-6770-448B-AA87-DD4C83DA26DE}" destId="{DB42DF86-ADD3-47D6-BDA7-B3005E675248}" srcOrd="1" destOrd="0" presId="urn:microsoft.com/office/officeart/2005/8/layout/hList7#1"/>
    <dgm:cxn modelId="{D9E0F3AA-C1C3-4721-ADB0-28882A30EFDE}" type="presParOf" srcId="{B518221F-6770-448B-AA87-DD4C83DA26DE}" destId="{FFA751B9-7F10-475D-ADF5-600FD950E6C0}" srcOrd="2" destOrd="0" presId="urn:microsoft.com/office/officeart/2005/8/layout/hList7#1"/>
    <dgm:cxn modelId="{E4BB8DD3-96AD-42C9-8E58-8CF3EE3D2950}" type="presParOf" srcId="{B518221F-6770-448B-AA87-DD4C83DA26DE}" destId="{2371BE69-C610-4CE3-9E47-F53B86FC1602}" srcOrd="3" destOrd="0" presId="urn:microsoft.com/office/officeart/2005/8/layout/hList7#1"/>
    <dgm:cxn modelId="{6B761536-4EEE-4822-A590-16508DDC149D}" type="presParOf" srcId="{6D3338EE-488D-4F53-984A-9A8F6D33C607}" destId="{FD55A226-9085-46BC-9B1C-3ACE88F8AC7E}" srcOrd="1" destOrd="0" presId="urn:microsoft.com/office/officeart/2005/8/layout/hList7#1"/>
    <dgm:cxn modelId="{B7C2D881-5591-423A-B59B-71B7DB49E515}" type="presParOf" srcId="{6D3338EE-488D-4F53-984A-9A8F6D33C607}" destId="{D586A106-9267-4258-ABEB-8C9102C7F9CC}" srcOrd="2" destOrd="0" presId="urn:microsoft.com/office/officeart/2005/8/layout/hList7#1"/>
    <dgm:cxn modelId="{C19D07B4-B7B5-4362-A118-793132B0D73E}" type="presParOf" srcId="{D586A106-9267-4258-ABEB-8C9102C7F9CC}" destId="{D94361CC-E76C-4582-B446-B847E5E98C1A}" srcOrd="0" destOrd="0" presId="urn:microsoft.com/office/officeart/2005/8/layout/hList7#1"/>
    <dgm:cxn modelId="{FE890439-F3DA-4824-B245-8476C4AC3208}" type="presParOf" srcId="{D586A106-9267-4258-ABEB-8C9102C7F9CC}" destId="{82EF175A-1D6F-47B0-BE97-B5579AE58FB3}" srcOrd="1" destOrd="0" presId="urn:microsoft.com/office/officeart/2005/8/layout/hList7#1"/>
    <dgm:cxn modelId="{8B27C5B0-4C6D-4459-ADFC-397292C5FEF1}" type="presParOf" srcId="{D586A106-9267-4258-ABEB-8C9102C7F9CC}" destId="{2AF5B913-9325-4646-880D-4D01215488C3}" srcOrd="2" destOrd="0" presId="urn:microsoft.com/office/officeart/2005/8/layout/hList7#1"/>
    <dgm:cxn modelId="{68870090-15F2-4A58-AF7A-E783FAABF0F9}" type="presParOf" srcId="{D586A106-9267-4258-ABEB-8C9102C7F9CC}" destId="{B855FBF2-1EAC-4AF0-8470-E92B9994F28B}" srcOrd="3" destOrd="0" presId="urn:microsoft.com/office/officeart/2005/8/layout/hList7#1"/>
    <dgm:cxn modelId="{2438412F-BCEE-4C58-BA76-300DBF6955BC}" type="presParOf" srcId="{6D3338EE-488D-4F53-984A-9A8F6D33C607}" destId="{2D8201F9-9C99-4BD4-9346-F48630ED8246}" srcOrd="3" destOrd="0" presId="urn:microsoft.com/office/officeart/2005/8/layout/hList7#1"/>
    <dgm:cxn modelId="{45968C30-E795-4CF8-87BE-3BBCC3B4A29F}" type="presParOf" srcId="{6D3338EE-488D-4F53-984A-9A8F6D33C607}" destId="{7C04537A-953D-4CB6-904B-2DD49A3C2C3B}" srcOrd="4" destOrd="0" presId="urn:microsoft.com/office/officeart/2005/8/layout/hList7#1"/>
    <dgm:cxn modelId="{D34ED689-3D95-4156-9B16-95C6293BACE9}" type="presParOf" srcId="{7C04537A-953D-4CB6-904B-2DD49A3C2C3B}" destId="{EFD1062E-35F3-4E19-A7E5-87BD9EDD3583}" srcOrd="0" destOrd="0" presId="urn:microsoft.com/office/officeart/2005/8/layout/hList7#1"/>
    <dgm:cxn modelId="{B2CB0E58-17BD-4CEB-A823-3BF1298AEBA9}" type="presParOf" srcId="{7C04537A-953D-4CB6-904B-2DD49A3C2C3B}" destId="{35A817F1-8DB6-4847-A7D1-956277DEB771}" srcOrd="1" destOrd="0" presId="urn:microsoft.com/office/officeart/2005/8/layout/hList7#1"/>
    <dgm:cxn modelId="{968376C6-EE45-40BD-ADF9-382B9614A730}" type="presParOf" srcId="{7C04537A-953D-4CB6-904B-2DD49A3C2C3B}" destId="{C540F6DA-D548-4F29-A655-D9C7C2C2CB98}" srcOrd="2" destOrd="0" presId="urn:microsoft.com/office/officeart/2005/8/layout/hList7#1"/>
    <dgm:cxn modelId="{754B97EB-9034-4CF4-8D95-7C435C92821D}" type="presParOf" srcId="{7C04537A-953D-4CB6-904B-2DD49A3C2C3B}" destId="{EE6231BA-4B34-4A02-B513-E9B8881B0CB8}" srcOrd="3" destOrd="0" presId="urn:microsoft.com/office/officeart/2005/8/layout/hList7#1"/>
    <dgm:cxn modelId="{8B6139E0-3FBE-41B2-BE5D-944F182671CA}" type="presParOf" srcId="{6D3338EE-488D-4F53-984A-9A8F6D33C607}" destId="{38ECF117-E3F9-4AAC-B449-6734881300A7}" srcOrd="5" destOrd="0" presId="urn:microsoft.com/office/officeart/2005/8/layout/hList7#1"/>
    <dgm:cxn modelId="{CCC30E0B-1270-444E-B701-08E47B40F712}" type="presParOf" srcId="{6D3338EE-488D-4F53-984A-9A8F6D33C607}" destId="{21899B97-CB5F-4108-B1EE-ECA0BD7DAAD9}" srcOrd="6" destOrd="0" presId="urn:microsoft.com/office/officeart/2005/8/layout/hList7#1"/>
    <dgm:cxn modelId="{D26709A5-DAFD-4573-8695-03840EC182A0}" type="presParOf" srcId="{21899B97-CB5F-4108-B1EE-ECA0BD7DAAD9}" destId="{023DA319-A7CA-488B-8901-A068565BDFE2}" srcOrd="0" destOrd="0" presId="urn:microsoft.com/office/officeart/2005/8/layout/hList7#1"/>
    <dgm:cxn modelId="{52601C90-42CA-4522-A08E-CD5B87A0FD36}" type="presParOf" srcId="{21899B97-CB5F-4108-B1EE-ECA0BD7DAAD9}" destId="{CDD10324-CEEB-45E6-B00E-62396405347D}" srcOrd="1" destOrd="0" presId="urn:microsoft.com/office/officeart/2005/8/layout/hList7#1"/>
    <dgm:cxn modelId="{7F087ABF-57CA-4B0F-93D4-0FAEA7E60218}" type="presParOf" srcId="{21899B97-CB5F-4108-B1EE-ECA0BD7DAAD9}" destId="{5B1A36AA-8A6E-4F38-AC62-3BF7154ED462}" srcOrd="2" destOrd="0" presId="urn:microsoft.com/office/officeart/2005/8/layout/hList7#1"/>
    <dgm:cxn modelId="{E1199AE2-DEAF-486E-B65C-46A7B0DC5FB0}" type="presParOf" srcId="{21899B97-CB5F-4108-B1EE-ECA0BD7DAAD9}" destId="{6EB6CBB0-4D14-4F4E-A498-BA596518120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DF8588-1F14-4305-A01B-0BE09E6581B0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89FA469-9B9B-41C3-9E03-0773F827FDD7}">
      <dgm:prSet phldrT="[文字]" custT="1"/>
      <dgm:spPr/>
      <dgm:t>
        <a:bodyPr/>
        <a:lstStyle/>
        <a:p>
          <a:pPr algn="l"/>
          <a:r>
            <a:rPr lang="en-US" altLang="zh-TW" sz="1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2002 </a:t>
          </a:r>
          <a:r>
            <a:rPr lang="zh-TW" altLang="en-US" sz="1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詠麗生化科技正式量產台糖系列保養品</a:t>
          </a:r>
          <a:endParaRPr lang="zh-TW" altLang="en-US" sz="1800" b="1" dirty="0">
            <a:solidFill>
              <a:srgbClr val="FF0000"/>
            </a:solidFill>
          </a:endParaRPr>
        </a:p>
      </dgm:t>
    </dgm:pt>
    <dgm:pt modelId="{89D22CD7-3CFD-45B8-AC6F-174C8BEBAF81}" type="parTrans" cxnId="{19176CCE-7A14-4F37-A5F1-E20710A96485}">
      <dgm:prSet/>
      <dgm:spPr/>
      <dgm:t>
        <a:bodyPr/>
        <a:lstStyle/>
        <a:p>
          <a:endParaRPr lang="zh-TW" altLang="en-US"/>
        </a:p>
      </dgm:t>
    </dgm:pt>
    <dgm:pt modelId="{65EA636F-4405-49E5-B30C-9DA74A767F54}" type="sibTrans" cxnId="{19176CCE-7A14-4F37-A5F1-E20710A96485}">
      <dgm:prSet/>
      <dgm:spPr/>
      <dgm:t>
        <a:bodyPr/>
        <a:lstStyle/>
        <a:p>
          <a:endParaRPr lang="zh-TW" altLang="en-US"/>
        </a:p>
      </dgm:t>
    </dgm:pt>
    <dgm:pt modelId="{2AD74B34-CCA4-4B66-81AB-00FA08BC2FA3}">
      <dgm:prSet phldrT="[文字]" custT="1"/>
      <dgm:spPr/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en-US" altLang="zh-TW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2003 </a:t>
          </a:r>
          <a:r>
            <a:rPr lang="zh-TW" alt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美國露華濃</a:t>
          </a:r>
          <a:r>
            <a:rPr lang="en-US" altLang="zh-TW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REVLON</a:t>
          </a:r>
          <a:r>
            <a:rPr lang="zh-TW" alt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委託生產系列保養品</a:t>
          </a:r>
          <a:endParaRPr lang="en-US" altLang="zh-TW" sz="1800" dirty="0" smtClean="0">
            <a:solidFill>
              <a:schemeClr val="tx1">
                <a:lumMod val="65000"/>
                <a:lumOff val="35000"/>
              </a:schemeClr>
            </a:solidFill>
            <a:latin typeface="微軟正黑體" pitchFamily="34" charset="-120"/>
            <a:ea typeface="微軟正黑體" pitchFamily="34" charset="-120"/>
            <a:cs typeface="Arial" pitchFamily="34" charset="0"/>
          </a:endParaRPr>
        </a:p>
        <a:p>
          <a:pPr>
            <a:lnSpc>
              <a:spcPts val="1900"/>
            </a:lnSpc>
            <a:spcAft>
              <a:spcPts val="0"/>
            </a:spcAft>
          </a:pPr>
          <a:r>
            <a:rPr lang="en-US" altLang="zh-TW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          </a:t>
          </a:r>
          <a:r>
            <a:rPr lang="zh-TW" alt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含藥化妝品經衛生署查驗核准上市</a:t>
          </a:r>
          <a:endParaRPr lang="zh-TW" altLang="en-US" sz="18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05155EF-53BD-419C-A81A-CAAD5240261D}" type="parTrans" cxnId="{3A9A75C1-E0FF-41DD-827F-E1E95D343577}">
      <dgm:prSet/>
      <dgm:spPr/>
      <dgm:t>
        <a:bodyPr/>
        <a:lstStyle/>
        <a:p>
          <a:endParaRPr lang="zh-TW" altLang="en-US"/>
        </a:p>
      </dgm:t>
    </dgm:pt>
    <dgm:pt modelId="{2B6EE78C-12D4-477E-8073-08540C713783}" type="sibTrans" cxnId="{3A9A75C1-E0FF-41DD-827F-E1E95D343577}">
      <dgm:prSet/>
      <dgm:spPr/>
      <dgm:t>
        <a:bodyPr/>
        <a:lstStyle/>
        <a:p>
          <a:endParaRPr lang="zh-TW" altLang="en-US"/>
        </a:p>
      </dgm:t>
    </dgm:pt>
    <dgm:pt modelId="{0C9E6E5B-1A50-44AE-A461-6D321CA4DC2D}">
      <dgm:prSet phldrT="[文字]" custT="1"/>
      <dgm:spPr/>
      <dgm:t>
        <a:bodyPr/>
        <a:lstStyle/>
        <a:p>
          <a:r>
            <a:rPr lang="en-US" altLang="zh-TW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rPr>
            <a:t> 2004 </a:t>
          </a:r>
          <a:r>
            <a:rPr lang="zh-TW" alt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Arial" pitchFamily="34" charset="0"/>
            </a:rPr>
            <a:t>開發多通路市場</a:t>
          </a:r>
          <a:r>
            <a:rPr lang="en-US" altLang="zh-TW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Arial" pitchFamily="34" charset="0"/>
            </a:rPr>
            <a:t>ODM</a:t>
          </a:r>
          <a:endParaRPr lang="zh-TW" altLang="en-US" sz="1800" dirty="0">
            <a:solidFill>
              <a:schemeClr val="tx1">
                <a:lumMod val="65000"/>
                <a:lumOff val="35000"/>
              </a:schemeClr>
            </a:solidFill>
            <a:latin typeface="+mj-ea"/>
            <a:ea typeface="+mj-ea"/>
          </a:endParaRPr>
        </a:p>
      </dgm:t>
    </dgm:pt>
    <dgm:pt modelId="{426D8BF1-F5D8-4B82-85E1-334978122F1B}" type="parTrans" cxnId="{C2110AF1-016C-4BDE-AA49-8E8A3A25AA7A}">
      <dgm:prSet/>
      <dgm:spPr/>
      <dgm:t>
        <a:bodyPr/>
        <a:lstStyle/>
        <a:p>
          <a:endParaRPr lang="zh-TW" altLang="en-US"/>
        </a:p>
      </dgm:t>
    </dgm:pt>
    <dgm:pt modelId="{B2EE9B58-341C-4580-A0AF-424D9D2200C4}" type="sibTrans" cxnId="{C2110AF1-016C-4BDE-AA49-8E8A3A25AA7A}">
      <dgm:prSet/>
      <dgm:spPr/>
      <dgm:t>
        <a:bodyPr/>
        <a:lstStyle/>
        <a:p>
          <a:endParaRPr lang="zh-TW" altLang="en-US"/>
        </a:p>
      </dgm:t>
    </dgm:pt>
    <dgm:pt modelId="{75CE03A1-80B5-4D86-A428-AA8EC942AFA3}">
      <dgm:prSet phldrT="[文字]" custT="1"/>
      <dgm:spPr/>
      <dgm:t>
        <a:bodyPr lIns="0"/>
        <a:lstStyle/>
        <a:p>
          <a:pPr>
            <a:lnSpc>
              <a:spcPts val="2160"/>
            </a:lnSpc>
            <a:spcAft>
              <a:spcPts val="0"/>
            </a:spcAft>
          </a:pPr>
          <a:endParaRPr lang="zh-TW" altLang="en-US" sz="1800" dirty="0">
            <a:latin typeface="+mj-ea"/>
            <a:ea typeface="+mj-ea"/>
          </a:endParaRPr>
        </a:p>
      </dgm:t>
    </dgm:pt>
    <dgm:pt modelId="{4D0F67CD-88CB-4401-8AF4-F17E3840D23B}" type="parTrans" cxnId="{466A6169-1C11-4EE9-B9C2-EDFCC6053907}">
      <dgm:prSet/>
      <dgm:spPr/>
      <dgm:t>
        <a:bodyPr/>
        <a:lstStyle/>
        <a:p>
          <a:endParaRPr lang="zh-TW" altLang="en-US"/>
        </a:p>
      </dgm:t>
    </dgm:pt>
    <dgm:pt modelId="{9CFEB499-645B-46F1-8D7B-E20FC0D4ADFA}" type="sibTrans" cxnId="{466A6169-1C11-4EE9-B9C2-EDFCC6053907}">
      <dgm:prSet/>
      <dgm:spPr/>
      <dgm:t>
        <a:bodyPr/>
        <a:lstStyle/>
        <a:p>
          <a:endParaRPr lang="zh-TW" altLang="en-US"/>
        </a:p>
      </dgm:t>
    </dgm:pt>
    <dgm:pt modelId="{F8E8911D-FF98-4835-BCDA-CC7B7F0E4A78}">
      <dgm:prSet/>
      <dgm:spPr/>
      <dgm:t>
        <a:bodyPr/>
        <a:lstStyle/>
        <a:p>
          <a:endParaRPr lang="zh-TW" altLang="en-US"/>
        </a:p>
      </dgm:t>
    </dgm:pt>
    <dgm:pt modelId="{4453BB26-800C-4A48-B848-479E39A40E5F}" type="parTrans" cxnId="{F225461C-95D7-4928-A6DE-295031CB7EDE}">
      <dgm:prSet/>
      <dgm:spPr/>
      <dgm:t>
        <a:bodyPr/>
        <a:lstStyle/>
        <a:p>
          <a:endParaRPr lang="zh-TW" altLang="en-US"/>
        </a:p>
      </dgm:t>
    </dgm:pt>
    <dgm:pt modelId="{2FC6C04A-31C1-4930-AC81-92173653A6D9}" type="sibTrans" cxnId="{F225461C-95D7-4928-A6DE-295031CB7EDE}">
      <dgm:prSet/>
      <dgm:spPr/>
      <dgm:t>
        <a:bodyPr/>
        <a:lstStyle/>
        <a:p>
          <a:endParaRPr lang="zh-TW" altLang="en-US"/>
        </a:p>
      </dgm:t>
    </dgm:pt>
    <dgm:pt modelId="{059AE29C-FD15-414A-A7D5-54856F9495DF}">
      <dgm:prSet phldrT="[文字]" custT="1"/>
      <dgm:spPr/>
      <dgm:t>
        <a:bodyPr/>
        <a:lstStyle/>
        <a:p>
          <a:endParaRPr lang="zh-TW" altLang="en-US" sz="1800" dirty="0"/>
        </a:p>
      </dgm:t>
    </dgm:pt>
    <dgm:pt modelId="{2DC4C70F-F0A7-4DAD-B990-6E34DD403DB0}" type="sibTrans" cxnId="{6CF5DB47-33B8-497A-8452-71BF57C5FC47}">
      <dgm:prSet/>
      <dgm:spPr/>
      <dgm:t>
        <a:bodyPr/>
        <a:lstStyle/>
        <a:p>
          <a:endParaRPr lang="zh-TW" altLang="en-US"/>
        </a:p>
      </dgm:t>
    </dgm:pt>
    <dgm:pt modelId="{EE33D113-7969-4870-9C4E-7C586F3DB4E4}" type="parTrans" cxnId="{6CF5DB47-33B8-497A-8452-71BF57C5FC47}">
      <dgm:prSet/>
      <dgm:spPr/>
      <dgm:t>
        <a:bodyPr/>
        <a:lstStyle/>
        <a:p>
          <a:endParaRPr lang="zh-TW" altLang="en-US"/>
        </a:p>
      </dgm:t>
    </dgm:pt>
    <dgm:pt modelId="{7AA36F29-8BD3-4F9A-AA04-404BA3E70D67}" type="pres">
      <dgm:prSet presAssocID="{FCDF8588-1F14-4305-A01B-0BE09E6581B0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51EA69F-FECF-4962-AA64-8D23F0384A32}" type="pres">
      <dgm:prSet presAssocID="{FCDF8588-1F14-4305-A01B-0BE09E6581B0}" presName="arrow" presStyleLbl="bgShp" presStyleIdx="0" presStyleCnt="1" custAng="0" custScaleX="90897" custScaleY="100000" custLinFactNeighborX="1069"/>
      <dgm:spPr/>
      <dgm:t>
        <a:bodyPr/>
        <a:lstStyle/>
        <a:p>
          <a:endParaRPr lang="zh-TW" altLang="en-US"/>
        </a:p>
      </dgm:t>
    </dgm:pt>
    <dgm:pt modelId="{59A70B4A-BE9E-46D0-BF82-71344E151262}" type="pres">
      <dgm:prSet presAssocID="{FCDF8588-1F14-4305-A01B-0BE09E6581B0}" presName="arrowDiagram5" presStyleCnt="0"/>
      <dgm:spPr/>
    </dgm:pt>
    <dgm:pt modelId="{DC9F036D-EB7B-465C-9F7A-99B7613D5681}" type="pres">
      <dgm:prSet presAssocID="{589FA469-9B9B-41C3-9E03-0773F827FDD7}" presName="bullet5a" presStyleLbl="node1" presStyleIdx="0" presStyleCnt="5" custLinFactX="-82336" custLinFactY="200000" custLinFactNeighborX="-100000" custLinFactNeighborY="26248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TW" altLang="en-US"/>
        </a:p>
      </dgm:t>
    </dgm:pt>
    <dgm:pt modelId="{4066CBEE-3D67-4D75-8B9B-3A058F3BC243}" type="pres">
      <dgm:prSet presAssocID="{589FA469-9B9B-41C3-9E03-0773F827FDD7}" presName="textBox5a" presStyleLbl="revTx" presStyleIdx="0" presStyleCnt="5" custScaleX="504245" custScaleY="32623" custLinFactX="83695" custLinFactNeighborX="100000" custLinFactNeighborY="336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5F8C99-120B-470D-803B-7BFFBD4BC762}" type="pres">
      <dgm:prSet presAssocID="{2AD74B34-CCA4-4B66-81AB-00FA08BC2FA3}" presName="bullet5b" presStyleLbl="node1" presStyleIdx="1" presStyleCnt="5" custScaleY="79598" custLinFactX="-153819" custLinFactY="200000" custLinFactNeighborX="-200000" custLinFactNeighborY="214582"/>
      <dgm:spPr>
        <a:solidFill>
          <a:schemeClr val="bg1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AA78B797-F1D3-4EAB-ACB1-6B35363A0B73}" type="pres">
      <dgm:prSet presAssocID="{2AD74B34-CCA4-4B66-81AB-00FA08BC2FA3}" presName="textBox5b" presStyleLbl="revTx" presStyleIdx="1" presStyleCnt="5" custScaleX="491040" custScaleY="30944" custLinFactX="22835" custLinFactNeighborX="100000" custLinFactNeighborY="207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37A572-DFD6-4C2B-9E09-DABBEED7E779}" type="pres">
      <dgm:prSet presAssocID="{0C9E6E5B-1A50-44AE-A461-6D321CA4DC2D}" presName="bullet5c" presStyleLbl="node1" presStyleIdx="2" presStyleCnt="5" custLinFactX="-195247" custLinFactY="100000" custLinFactNeighborX="-200000" custLinFactNeighborY="174870"/>
      <dgm:spPr>
        <a:solidFill>
          <a:schemeClr val="bg1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239F1DD3-0DAF-4249-9428-BC6E75745B4A}" type="pres">
      <dgm:prSet presAssocID="{0C9E6E5B-1A50-44AE-A461-6D321CA4DC2D}" presName="textBox5c" presStyleLbl="revTx" presStyleIdx="2" presStyleCnt="5" custScaleX="371705" custScaleY="12411" custLinFactNeighborX="9938" custLinFactNeighborY="61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57D12A-28FB-4001-81B9-3B18D650A9A5}" type="pres">
      <dgm:prSet presAssocID="{059AE29C-FD15-414A-A7D5-54856F9495DF}" presName="bullet5d" presStyleLbl="node1" presStyleIdx="3" presStyleCnt="5" custScaleX="61031" custScaleY="59315" custLinFactX="-302264" custLinFactY="200000" custLinFactNeighborX="-400000" custLinFactNeighborY="205792"/>
      <dgm:spPr>
        <a:solidFill>
          <a:schemeClr val="bg1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4879D0FC-B1F4-4D1D-B194-C19F85EF5769}" type="pres">
      <dgm:prSet presAssocID="{059AE29C-FD15-414A-A7D5-54856F9495DF}" presName="textBox5d" presStyleLbl="revTx" presStyleIdx="3" presStyleCnt="5" custScaleX="320267" custScaleY="9416" custLinFactX="-75430" custLinFactNeighborX="-100000" custLinFactNeighborY="135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551FFB-FBEC-4535-A8B8-48BCF36A748A}" type="pres">
      <dgm:prSet presAssocID="{75CE03A1-80B5-4D86-A428-AA8EC942AFA3}" presName="bullet5e" presStyleLbl="node1" presStyleIdx="4" presStyleCnt="5" custScaleX="148817" custScaleY="130443" custLinFactX="-100000" custLinFactNeighborX="-111968" custLinFactNeighborY="29422"/>
      <dgm:spPr>
        <a:solidFill>
          <a:srgbClr val="6699FF"/>
        </a:solidFill>
      </dgm:spPr>
      <dgm:t>
        <a:bodyPr/>
        <a:lstStyle/>
        <a:p>
          <a:endParaRPr lang="zh-TW" altLang="en-US"/>
        </a:p>
      </dgm:t>
    </dgm:pt>
    <dgm:pt modelId="{DD3B8703-397E-449B-AB6F-CC9102CEF4EE}" type="pres">
      <dgm:prSet presAssocID="{75CE03A1-80B5-4D86-A428-AA8EC942AFA3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CF5DB47-33B8-497A-8452-71BF57C5FC47}" srcId="{FCDF8588-1F14-4305-A01B-0BE09E6581B0}" destId="{059AE29C-FD15-414A-A7D5-54856F9495DF}" srcOrd="3" destOrd="0" parTransId="{EE33D113-7969-4870-9C4E-7C586F3DB4E4}" sibTransId="{2DC4C70F-F0A7-4DAD-B990-6E34DD403DB0}"/>
    <dgm:cxn modelId="{ED6814C3-67CF-443A-AA80-3928BE267344}" type="presOf" srcId="{589FA469-9B9B-41C3-9E03-0773F827FDD7}" destId="{4066CBEE-3D67-4D75-8B9B-3A058F3BC243}" srcOrd="0" destOrd="0" presId="urn:microsoft.com/office/officeart/2005/8/layout/arrow2"/>
    <dgm:cxn modelId="{19176CCE-7A14-4F37-A5F1-E20710A96485}" srcId="{FCDF8588-1F14-4305-A01B-0BE09E6581B0}" destId="{589FA469-9B9B-41C3-9E03-0773F827FDD7}" srcOrd="0" destOrd="0" parTransId="{89D22CD7-3CFD-45B8-AC6F-174C8BEBAF81}" sibTransId="{65EA636F-4405-49E5-B30C-9DA74A767F54}"/>
    <dgm:cxn modelId="{BD81EA63-BEA7-45A5-B2EB-A2324DCE5EE9}" type="presOf" srcId="{2AD74B34-CCA4-4B66-81AB-00FA08BC2FA3}" destId="{AA78B797-F1D3-4EAB-ACB1-6B35363A0B73}" srcOrd="0" destOrd="0" presId="urn:microsoft.com/office/officeart/2005/8/layout/arrow2"/>
    <dgm:cxn modelId="{4D2260FE-A926-45A1-837C-EE636E687E08}" type="presOf" srcId="{75CE03A1-80B5-4D86-A428-AA8EC942AFA3}" destId="{DD3B8703-397E-449B-AB6F-CC9102CEF4EE}" srcOrd="0" destOrd="0" presId="urn:microsoft.com/office/officeart/2005/8/layout/arrow2"/>
    <dgm:cxn modelId="{97ADF04A-3E55-4F1B-AF57-031445B88B57}" type="presOf" srcId="{FCDF8588-1F14-4305-A01B-0BE09E6581B0}" destId="{7AA36F29-8BD3-4F9A-AA04-404BA3E70D67}" srcOrd="0" destOrd="0" presId="urn:microsoft.com/office/officeart/2005/8/layout/arrow2"/>
    <dgm:cxn modelId="{C48B15DA-8744-4BDB-A06A-8F280FDAD1D3}" type="presOf" srcId="{0C9E6E5B-1A50-44AE-A461-6D321CA4DC2D}" destId="{239F1DD3-0DAF-4249-9428-BC6E75745B4A}" srcOrd="0" destOrd="0" presId="urn:microsoft.com/office/officeart/2005/8/layout/arrow2"/>
    <dgm:cxn modelId="{3A9A75C1-E0FF-41DD-827F-E1E95D343577}" srcId="{FCDF8588-1F14-4305-A01B-0BE09E6581B0}" destId="{2AD74B34-CCA4-4B66-81AB-00FA08BC2FA3}" srcOrd="1" destOrd="0" parTransId="{D05155EF-53BD-419C-A81A-CAAD5240261D}" sibTransId="{2B6EE78C-12D4-477E-8073-08540C713783}"/>
    <dgm:cxn modelId="{C2110AF1-016C-4BDE-AA49-8E8A3A25AA7A}" srcId="{FCDF8588-1F14-4305-A01B-0BE09E6581B0}" destId="{0C9E6E5B-1A50-44AE-A461-6D321CA4DC2D}" srcOrd="2" destOrd="0" parTransId="{426D8BF1-F5D8-4B82-85E1-334978122F1B}" sibTransId="{B2EE9B58-341C-4580-A0AF-424D9D2200C4}"/>
    <dgm:cxn modelId="{071486BA-746B-4A89-AECE-794CC94A96BC}" type="presOf" srcId="{059AE29C-FD15-414A-A7D5-54856F9495DF}" destId="{4879D0FC-B1F4-4D1D-B194-C19F85EF5769}" srcOrd="0" destOrd="0" presId="urn:microsoft.com/office/officeart/2005/8/layout/arrow2"/>
    <dgm:cxn modelId="{466A6169-1C11-4EE9-B9C2-EDFCC6053907}" srcId="{FCDF8588-1F14-4305-A01B-0BE09E6581B0}" destId="{75CE03A1-80B5-4D86-A428-AA8EC942AFA3}" srcOrd="4" destOrd="0" parTransId="{4D0F67CD-88CB-4401-8AF4-F17E3840D23B}" sibTransId="{9CFEB499-645B-46F1-8D7B-E20FC0D4ADFA}"/>
    <dgm:cxn modelId="{F225461C-95D7-4928-A6DE-295031CB7EDE}" srcId="{FCDF8588-1F14-4305-A01B-0BE09E6581B0}" destId="{F8E8911D-FF98-4835-BCDA-CC7B7F0E4A78}" srcOrd="5" destOrd="0" parTransId="{4453BB26-800C-4A48-B848-479E39A40E5F}" sibTransId="{2FC6C04A-31C1-4930-AC81-92173653A6D9}"/>
    <dgm:cxn modelId="{C6FF483C-0940-429F-9A63-EDAC37F7A3A8}" type="presParOf" srcId="{7AA36F29-8BD3-4F9A-AA04-404BA3E70D67}" destId="{251EA69F-FECF-4962-AA64-8D23F0384A32}" srcOrd="0" destOrd="0" presId="urn:microsoft.com/office/officeart/2005/8/layout/arrow2"/>
    <dgm:cxn modelId="{AAEF9785-5907-48EC-9779-B383EF84C6CA}" type="presParOf" srcId="{7AA36F29-8BD3-4F9A-AA04-404BA3E70D67}" destId="{59A70B4A-BE9E-46D0-BF82-71344E151262}" srcOrd="1" destOrd="0" presId="urn:microsoft.com/office/officeart/2005/8/layout/arrow2"/>
    <dgm:cxn modelId="{FF7F8422-7D6C-49A4-9D46-E7F6CCDCDE5B}" type="presParOf" srcId="{59A70B4A-BE9E-46D0-BF82-71344E151262}" destId="{DC9F036D-EB7B-465C-9F7A-99B7613D5681}" srcOrd="0" destOrd="0" presId="urn:microsoft.com/office/officeart/2005/8/layout/arrow2"/>
    <dgm:cxn modelId="{B4602A62-E0B4-4FD2-9832-BC3CE1A3FC2D}" type="presParOf" srcId="{59A70B4A-BE9E-46D0-BF82-71344E151262}" destId="{4066CBEE-3D67-4D75-8B9B-3A058F3BC243}" srcOrd="1" destOrd="0" presId="urn:microsoft.com/office/officeart/2005/8/layout/arrow2"/>
    <dgm:cxn modelId="{E557B7B5-9213-4F08-865E-CA257D026D53}" type="presParOf" srcId="{59A70B4A-BE9E-46D0-BF82-71344E151262}" destId="{7F5F8C99-120B-470D-803B-7BFFBD4BC762}" srcOrd="2" destOrd="0" presId="urn:microsoft.com/office/officeart/2005/8/layout/arrow2"/>
    <dgm:cxn modelId="{E5B95A07-A71F-4904-8E67-E1E3F79AF530}" type="presParOf" srcId="{59A70B4A-BE9E-46D0-BF82-71344E151262}" destId="{AA78B797-F1D3-4EAB-ACB1-6B35363A0B73}" srcOrd="3" destOrd="0" presId="urn:microsoft.com/office/officeart/2005/8/layout/arrow2"/>
    <dgm:cxn modelId="{7D12874F-7E02-479A-BAF9-D5956CF7CEF0}" type="presParOf" srcId="{59A70B4A-BE9E-46D0-BF82-71344E151262}" destId="{8237A572-DFD6-4C2B-9E09-DABBEED7E779}" srcOrd="4" destOrd="0" presId="urn:microsoft.com/office/officeart/2005/8/layout/arrow2"/>
    <dgm:cxn modelId="{8DAB1616-C236-499C-B959-AB1958F20C5D}" type="presParOf" srcId="{59A70B4A-BE9E-46D0-BF82-71344E151262}" destId="{239F1DD3-0DAF-4249-9428-BC6E75745B4A}" srcOrd="5" destOrd="0" presId="urn:microsoft.com/office/officeart/2005/8/layout/arrow2"/>
    <dgm:cxn modelId="{7FB43363-BE8B-4D2F-91AE-7904DE661190}" type="presParOf" srcId="{59A70B4A-BE9E-46D0-BF82-71344E151262}" destId="{CE57D12A-28FB-4001-81B9-3B18D650A9A5}" srcOrd="6" destOrd="0" presId="urn:microsoft.com/office/officeart/2005/8/layout/arrow2"/>
    <dgm:cxn modelId="{1C22A5A5-DF91-44B1-9314-C5FCB8FC8F83}" type="presParOf" srcId="{59A70B4A-BE9E-46D0-BF82-71344E151262}" destId="{4879D0FC-B1F4-4D1D-B194-C19F85EF5769}" srcOrd="7" destOrd="0" presId="urn:microsoft.com/office/officeart/2005/8/layout/arrow2"/>
    <dgm:cxn modelId="{F90DBAA3-113E-4B55-9CC4-922881506EA9}" type="presParOf" srcId="{59A70B4A-BE9E-46D0-BF82-71344E151262}" destId="{5E551FFB-FBEC-4535-A8B8-48BCF36A748A}" srcOrd="8" destOrd="0" presId="urn:microsoft.com/office/officeart/2005/8/layout/arrow2"/>
    <dgm:cxn modelId="{BEAAC1E2-E5E5-4C49-93AF-93AFE36F8793}" type="presParOf" srcId="{59A70B4A-BE9E-46D0-BF82-71344E151262}" destId="{DD3B8703-397E-449B-AB6F-CC9102CEF4E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5CEF3C-2C69-4C2F-89C4-6CB6FF5D7330}" type="doc">
      <dgm:prSet loTypeId="urn:microsoft.com/office/officeart/2005/8/layout/funnel1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zh-TW" altLang="en-US"/>
        </a:p>
      </dgm:t>
    </dgm:pt>
    <dgm:pt modelId="{95949610-505A-4ACE-A78D-814DCE092AE9}">
      <dgm:prSet phldrT="[文字]"/>
      <dgm:spPr/>
      <dgm:t>
        <a:bodyPr/>
        <a:lstStyle/>
        <a:p>
          <a:r>
            <a:rPr lang="zh-TW" altLang="en-US" b="0" dirty="0" smtClean="0">
              <a:latin typeface="微軟正黑體" pitchFamily="34" charset="-120"/>
              <a:ea typeface="微軟正黑體" pitchFamily="34" charset="-120"/>
            </a:rPr>
            <a:t>專櫃</a:t>
          </a:r>
          <a:endParaRPr lang="zh-TW" altLang="en-US" dirty="0"/>
        </a:p>
      </dgm:t>
    </dgm:pt>
    <dgm:pt modelId="{4384CF8E-023B-4373-9455-535C08EFAE71}" type="parTrans" cxnId="{6FF63A50-10C6-444A-B257-7E1426485163}">
      <dgm:prSet/>
      <dgm:spPr/>
      <dgm:t>
        <a:bodyPr/>
        <a:lstStyle/>
        <a:p>
          <a:endParaRPr lang="zh-TW" altLang="en-US"/>
        </a:p>
      </dgm:t>
    </dgm:pt>
    <dgm:pt modelId="{4036A2BB-1252-44F6-BCD8-74B883F92E20}" type="sibTrans" cxnId="{6FF63A50-10C6-444A-B257-7E1426485163}">
      <dgm:prSet/>
      <dgm:spPr/>
      <dgm:t>
        <a:bodyPr/>
        <a:lstStyle/>
        <a:p>
          <a:endParaRPr lang="zh-TW" altLang="en-US"/>
        </a:p>
      </dgm:t>
    </dgm:pt>
    <dgm:pt modelId="{09ECDA94-E85D-4680-841F-0F5435200ECC}">
      <dgm:prSet phldrT="[文字]"/>
      <dgm:spPr/>
      <dgm:t>
        <a:bodyPr/>
        <a:lstStyle/>
        <a:p>
          <a:r>
            <a:rPr lang="zh-TW" altLang="en-US" b="0" dirty="0" smtClean="0">
              <a:latin typeface="微軟正黑體" pitchFamily="34" charset="-120"/>
              <a:ea typeface="微軟正黑體" pitchFamily="34" charset="-120"/>
            </a:rPr>
            <a:t>網路</a:t>
          </a:r>
          <a:endParaRPr lang="zh-TW" altLang="en-US" dirty="0"/>
        </a:p>
      </dgm:t>
    </dgm:pt>
    <dgm:pt modelId="{3C078FCE-A258-4F74-BB0B-2142A7607A69}" type="parTrans" cxnId="{D47BC83E-F7F8-4DB6-8A13-FC31A52D5BCF}">
      <dgm:prSet/>
      <dgm:spPr/>
      <dgm:t>
        <a:bodyPr/>
        <a:lstStyle/>
        <a:p>
          <a:endParaRPr lang="zh-TW" altLang="en-US"/>
        </a:p>
      </dgm:t>
    </dgm:pt>
    <dgm:pt modelId="{9B14C757-1159-4F15-B047-F8D8F5BDBC5E}" type="sibTrans" cxnId="{D47BC83E-F7F8-4DB6-8A13-FC31A52D5BCF}">
      <dgm:prSet/>
      <dgm:spPr/>
      <dgm:t>
        <a:bodyPr/>
        <a:lstStyle/>
        <a:p>
          <a:endParaRPr lang="zh-TW" altLang="en-US"/>
        </a:p>
      </dgm:t>
    </dgm:pt>
    <dgm:pt modelId="{90C6A820-13F5-4354-8098-1270CCB4DECA}">
      <dgm:prSet phldrT="[文字]"/>
      <dgm:spPr/>
      <dgm:t>
        <a:bodyPr/>
        <a:lstStyle/>
        <a:p>
          <a:r>
            <a:rPr lang="zh-TW" altLang="en-US" b="0" dirty="0" smtClean="0">
              <a:latin typeface="微軟正黑體" pitchFamily="34" charset="-120"/>
              <a:ea typeface="微軟正黑體" pitchFamily="34" charset="-120"/>
            </a:rPr>
            <a:t>開架</a:t>
          </a:r>
          <a:endParaRPr lang="zh-TW" altLang="en-US" dirty="0"/>
        </a:p>
      </dgm:t>
    </dgm:pt>
    <dgm:pt modelId="{CE93E588-8CE9-46D7-A326-63ECFE7E5474}" type="parTrans" cxnId="{BC25F27A-A5D2-4048-96E7-9222D2B5101E}">
      <dgm:prSet/>
      <dgm:spPr/>
      <dgm:t>
        <a:bodyPr/>
        <a:lstStyle/>
        <a:p>
          <a:endParaRPr lang="zh-TW" altLang="en-US"/>
        </a:p>
      </dgm:t>
    </dgm:pt>
    <dgm:pt modelId="{A79B4070-A0B6-416F-AB62-295F722C213E}" type="sibTrans" cxnId="{BC25F27A-A5D2-4048-96E7-9222D2B5101E}">
      <dgm:prSet/>
      <dgm:spPr/>
      <dgm:t>
        <a:bodyPr/>
        <a:lstStyle/>
        <a:p>
          <a:endParaRPr lang="zh-TW" altLang="en-US"/>
        </a:p>
      </dgm:t>
    </dgm:pt>
    <dgm:pt modelId="{24007F30-C94E-400A-BB14-AE21E67C8544}">
      <dgm:prSet phldrT="[文字]"/>
      <dgm:spPr/>
      <dgm:t>
        <a:bodyPr/>
        <a:lstStyle/>
        <a:p>
          <a:endParaRPr lang="zh-TW" altLang="en-US" dirty="0"/>
        </a:p>
      </dgm:t>
    </dgm:pt>
    <dgm:pt modelId="{C8472659-9073-45D1-B94F-0FA3CB0B1E64}" type="parTrans" cxnId="{D36E0692-85B9-4703-B5E0-38E8AE84C907}">
      <dgm:prSet/>
      <dgm:spPr/>
      <dgm:t>
        <a:bodyPr/>
        <a:lstStyle/>
        <a:p>
          <a:endParaRPr lang="zh-TW" altLang="en-US"/>
        </a:p>
      </dgm:t>
    </dgm:pt>
    <dgm:pt modelId="{35C2CEAA-048E-4C45-A840-C28B9AC27FB6}" type="sibTrans" cxnId="{D36E0692-85B9-4703-B5E0-38E8AE84C907}">
      <dgm:prSet/>
      <dgm:spPr/>
      <dgm:t>
        <a:bodyPr/>
        <a:lstStyle/>
        <a:p>
          <a:endParaRPr lang="zh-TW" altLang="en-US"/>
        </a:p>
      </dgm:t>
    </dgm:pt>
    <dgm:pt modelId="{012AC1FF-44A8-45A0-BB75-A7A673E5FAB3}" type="pres">
      <dgm:prSet presAssocID="{725CEF3C-2C69-4C2F-89C4-6CB6FF5D7330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A75B54C-2FF8-407F-AC80-0C7BC3C4128B}" type="pres">
      <dgm:prSet presAssocID="{725CEF3C-2C69-4C2F-89C4-6CB6FF5D7330}" presName="ellipse" presStyleLbl="trBgShp" presStyleIdx="0" presStyleCnt="1" custLinFactNeighborX="4754" custLinFactNeighborY="4919"/>
      <dgm:spPr/>
    </dgm:pt>
    <dgm:pt modelId="{F35395AB-C696-4B7F-8E0A-454A439E5787}" type="pres">
      <dgm:prSet presAssocID="{725CEF3C-2C69-4C2F-89C4-6CB6FF5D7330}" presName="arrow1" presStyleLbl="fgShp" presStyleIdx="0" presStyleCnt="1" custLinFactNeighborX="-17487" custLinFactNeighborY="85994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</dgm:pt>
    <dgm:pt modelId="{AB2EEB5D-0AD1-4836-AB50-FB4A63E23D09}" type="pres">
      <dgm:prSet presAssocID="{725CEF3C-2C69-4C2F-89C4-6CB6FF5D7330}" presName="rectangle" presStyleLbl="revTx" presStyleIdx="0" presStyleCnt="1" custLinFactNeighborX="-992" custLinFactNeighborY="3357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8F8AB5-28DE-4DD0-BAF3-6703637537AF}" type="pres">
      <dgm:prSet presAssocID="{09ECDA94-E85D-4680-841F-0F5435200ECC}" presName="item1" presStyleLbl="node1" presStyleIdx="0" presStyleCnt="3" custLinFactNeighborX="-20770" custLinFactNeighborY="306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FAE30A-A67F-464F-B25A-222A53F80B68}" type="pres">
      <dgm:prSet presAssocID="{90C6A820-13F5-4354-8098-1270CCB4DECA}" presName="item2" presStyleLbl="node1" presStyleIdx="1" presStyleCnt="3" custLinFactNeighborX="-1449" custLinFactNeighborY="314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ED651D-2484-4819-9F21-FE1C3A8F253F}" type="pres">
      <dgm:prSet presAssocID="{24007F30-C94E-400A-BB14-AE21E67C8544}" presName="item3" presStyleLbl="node1" presStyleIdx="2" presStyleCnt="3" custLinFactNeighborX="2408" custLinFactNeighborY="555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BE4B8F-F375-4C56-999B-A9457344B1A0}" type="pres">
      <dgm:prSet presAssocID="{725CEF3C-2C69-4C2F-89C4-6CB6FF5D7330}" presName="funnel" presStyleLbl="trAlignAcc1" presStyleIdx="0" presStyleCnt="1" custScaleX="158608" custScaleY="104101" custLinFactNeighborX="-3319" custLinFactNeighborY="9360"/>
      <dgm:spPr/>
    </dgm:pt>
  </dgm:ptLst>
  <dgm:cxnLst>
    <dgm:cxn modelId="{BC25F27A-A5D2-4048-96E7-9222D2B5101E}" srcId="{725CEF3C-2C69-4C2F-89C4-6CB6FF5D7330}" destId="{90C6A820-13F5-4354-8098-1270CCB4DECA}" srcOrd="2" destOrd="0" parTransId="{CE93E588-8CE9-46D7-A326-63ECFE7E5474}" sibTransId="{A79B4070-A0B6-416F-AB62-295F722C213E}"/>
    <dgm:cxn modelId="{BC68738A-F4E6-46E9-B285-6ECEA0B31703}" type="presOf" srcId="{90C6A820-13F5-4354-8098-1270CCB4DECA}" destId="{FB8F8AB5-28DE-4DD0-BAF3-6703637537AF}" srcOrd="0" destOrd="0" presId="urn:microsoft.com/office/officeart/2005/8/layout/funnel1"/>
    <dgm:cxn modelId="{D36E0692-85B9-4703-B5E0-38E8AE84C907}" srcId="{725CEF3C-2C69-4C2F-89C4-6CB6FF5D7330}" destId="{24007F30-C94E-400A-BB14-AE21E67C8544}" srcOrd="3" destOrd="0" parTransId="{C8472659-9073-45D1-B94F-0FA3CB0B1E64}" sibTransId="{35C2CEAA-048E-4C45-A840-C28B9AC27FB6}"/>
    <dgm:cxn modelId="{6FF63A50-10C6-444A-B257-7E1426485163}" srcId="{725CEF3C-2C69-4C2F-89C4-6CB6FF5D7330}" destId="{95949610-505A-4ACE-A78D-814DCE092AE9}" srcOrd="0" destOrd="0" parTransId="{4384CF8E-023B-4373-9455-535C08EFAE71}" sibTransId="{4036A2BB-1252-44F6-BCD8-74B883F92E20}"/>
    <dgm:cxn modelId="{7758A677-4A75-4ED9-83D5-DB7E6C1B031D}" type="presOf" srcId="{09ECDA94-E85D-4680-841F-0F5435200ECC}" destId="{DAFAE30A-A67F-464F-B25A-222A53F80B68}" srcOrd="0" destOrd="0" presId="urn:microsoft.com/office/officeart/2005/8/layout/funnel1"/>
    <dgm:cxn modelId="{EDC600D3-55E3-485E-8C5C-12449D97EF40}" type="presOf" srcId="{24007F30-C94E-400A-BB14-AE21E67C8544}" destId="{AB2EEB5D-0AD1-4836-AB50-FB4A63E23D09}" srcOrd="0" destOrd="0" presId="urn:microsoft.com/office/officeart/2005/8/layout/funnel1"/>
    <dgm:cxn modelId="{F90CA94A-E557-4606-9128-57734E87B0BE}" type="presOf" srcId="{95949610-505A-4ACE-A78D-814DCE092AE9}" destId="{2CED651D-2484-4819-9F21-FE1C3A8F253F}" srcOrd="0" destOrd="0" presId="urn:microsoft.com/office/officeart/2005/8/layout/funnel1"/>
    <dgm:cxn modelId="{1C083B67-1D4A-4E1E-A6BD-CC0AA5FB7CE7}" type="presOf" srcId="{725CEF3C-2C69-4C2F-89C4-6CB6FF5D7330}" destId="{012AC1FF-44A8-45A0-BB75-A7A673E5FAB3}" srcOrd="0" destOrd="0" presId="urn:microsoft.com/office/officeart/2005/8/layout/funnel1"/>
    <dgm:cxn modelId="{D47BC83E-F7F8-4DB6-8A13-FC31A52D5BCF}" srcId="{725CEF3C-2C69-4C2F-89C4-6CB6FF5D7330}" destId="{09ECDA94-E85D-4680-841F-0F5435200ECC}" srcOrd="1" destOrd="0" parTransId="{3C078FCE-A258-4F74-BB0B-2142A7607A69}" sibTransId="{9B14C757-1159-4F15-B047-F8D8F5BDBC5E}"/>
    <dgm:cxn modelId="{5745FEE2-EF1B-4CF3-90E2-E8297F85EB7F}" type="presParOf" srcId="{012AC1FF-44A8-45A0-BB75-A7A673E5FAB3}" destId="{EA75B54C-2FF8-407F-AC80-0C7BC3C4128B}" srcOrd="0" destOrd="0" presId="urn:microsoft.com/office/officeart/2005/8/layout/funnel1"/>
    <dgm:cxn modelId="{C516560A-2DED-437D-AB31-FF4B59BB0C86}" type="presParOf" srcId="{012AC1FF-44A8-45A0-BB75-A7A673E5FAB3}" destId="{F35395AB-C696-4B7F-8E0A-454A439E5787}" srcOrd="1" destOrd="0" presId="urn:microsoft.com/office/officeart/2005/8/layout/funnel1"/>
    <dgm:cxn modelId="{60B94458-C707-4BCB-9AB7-68C6BBB68FDE}" type="presParOf" srcId="{012AC1FF-44A8-45A0-BB75-A7A673E5FAB3}" destId="{AB2EEB5D-0AD1-4836-AB50-FB4A63E23D09}" srcOrd="2" destOrd="0" presId="urn:microsoft.com/office/officeart/2005/8/layout/funnel1"/>
    <dgm:cxn modelId="{71822B08-C180-4AD5-8AE4-56ACF47D9E97}" type="presParOf" srcId="{012AC1FF-44A8-45A0-BB75-A7A673E5FAB3}" destId="{FB8F8AB5-28DE-4DD0-BAF3-6703637537AF}" srcOrd="3" destOrd="0" presId="urn:microsoft.com/office/officeart/2005/8/layout/funnel1"/>
    <dgm:cxn modelId="{6A150512-D47F-40DA-AB62-B9DBE057CC41}" type="presParOf" srcId="{012AC1FF-44A8-45A0-BB75-A7A673E5FAB3}" destId="{DAFAE30A-A67F-464F-B25A-222A53F80B68}" srcOrd="4" destOrd="0" presId="urn:microsoft.com/office/officeart/2005/8/layout/funnel1"/>
    <dgm:cxn modelId="{D6C4819B-B79B-4FAE-A055-976927046C01}" type="presParOf" srcId="{012AC1FF-44A8-45A0-BB75-A7A673E5FAB3}" destId="{2CED651D-2484-4819-9F21-FE1C3A8F253F}" srcOrd="5" destOrd="0" presId="urn:microsoft.com/office/officeart/2005/8/layout/funnel1"/>
    <dgm:cxn modelId="{FFAC3170-66DD-480B-B260-5050FB5F88DD}" type="presParOf" srcId="{012AC1FF-44A8-45A0-BB75-A7A673E5FAB3}" destId="{70BE4B8F-F375-4C56-999B-A9457344B1A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E408E1-C965-4651-931E-670DB5488044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9167AE1-67EA-49D6-8B68-C9DF46049631}">
      <dgm:prSet phldrT="[文字]" phldr="1"/>
      <dgm:spPr/>
      <dgm:t>
        <a:bodyPr/>
        <a:lstStyle/>
        <a:p>
          <a:endParaRPr lang="zh-TW" altLang="en-US" dirty="0"/>
        </a:p>
      </dgm:t>
    </dgm:pt>
    <dgm:pt modelId="{90253A5F-719D-4255-B834-E96A0400D218}" type="sibTrans" cxnId="{35E8DB10-EDF9-48A9-829E-5547DED58B53}">
      <dgm:prSet/>
      <dgm:spPr/>
      <dgm:t>
        <a:bodyPr/>
        <a:lstStyle/>
        <a:p>
          <a:endParaRPr lang="zh-TW" altLang="en-US"/>
        </a:p>
      </dgm:t>
    </dgm:pt>
    <dgm:pt modelId="{0E0C9C58-3640-4EE6-A086-18A0F4DC2D93}" type="parTrans" cxnId="{35E8DB10-EDF9-48A9-829E-5547DED58B53}">
      <dgm:prSet/>
      <dgm:spPr/>
      <dgm:t>
        <a:bodyPr/>
        <a:lstStyle/>
        <a:p>
          <a:endParaRPr lang="zh-TW" altLang="en-US"/>
        </a:p>
      </dgm:t>
    </dgm:pt>
    <dgm:pt modelId="{5B09C399-CA77-471D-94CC-2B48C6BC5DD9}" type="pres">
      <dgm:prSet presAssocID="{6CE408E1-C965-4651-931E-670DB5488044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zh-TW" altLang="en-US"/>
        </a:p>
      </dgm:t>
    </dgm:pt>
    <dgm:pt modelId="{E1C1C005-257B-49D5-AFCE-396499648BA9}" type="pres">
      <dgm:prSet presAssocID="{6CE408E1-C965-4651-931E-670DB5488044}" presName="arrowNode" presStyleLbl="node1" presStyleIdx="0" presStyleCnt="1" custLinFactNeighborX="-19156" custLinFactNeighborY="-3051"/>
      <dgm:spPr/>
    </dgm:pt>
    <dgm:pt modelId="{FB01D29B-509F-4E38-8071-C9A5F260053D}" type="pres">
      <dgm:prSet presAssocID="{E9167AE1-67EA-49D6-8B68-C9DF46049631}" presName="txNode1" presStyleLbl="revTx" presStyleIdx="0" presStyleCnt="1" custLinFactX="29004" custLinFactY="100000" custLinFactNeighborX="100000" custLinFactNeighborY="1001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5E8DB10-EDF9-48A9-829E-5547DED58B53}" srcId="{6CE408E1-C965-4651-931E-670DB5488044}" destId="{E9167AE1-67EA-49D6-8B68-C9DF46049631}" srcOrd="0" destOrd="0" parTransId="{0E0C9C58-3640-4EE6-A086-18A0F4DC2D93}" sibTransId="{90253A5F-719D-4255-B834-E96A0400D218}"/>
    <dgm:cxn modelId="{588D2BD9-84A0-4FB2-BAD5-8DF39418DF04}" type="presOf" srcId="{E9167AE1-67EA-49D6-8B68-C9DF46049631}" destId="{FB01D29B-509F-4E38-8071-C9A5F260053D}" srcOrd="0" destOrd="0" presId="urn:microsoft.com/office/officeart/2009/3/layout/DescendingProcess"/>
    <dgm:cxn modelId="{B9EB0AE8-96E7-4B3A-85CE-0E55B242605F}" type="presOf" srcId="{6CE408E1-C965-4651-931E-670DB5488044}" destId="{5B09C399-CA77-471D-94CC-2B48C6BC5DD9}" srcOrd="0" destOrd="0" presId="urn:microsoft.com/office/officeart/2009/3/layout/DescendingProcess"/>
    <dgm:cxn modelId="{BC8BEE54-A70D-4640-9ED3-2B3F8E8DF95D}" type="presParOf" srcId="{5B09C399-CA77-471D-94CC-2B48C6BC5DD9}" destId="{E1C1C005-257B-49D5-AFCE-396499648BA9}" srcOrd="0" destOrd="0" presId="urn:microsoft.com/office/officeart/2009/3/layout/DescendingProcess"/>
    <dgm:cxn modelId="{488F26D8-5A62-439A-B338-4428F338CFEC}" type="presParOf" srcId="{5B09C399-CA77-471D-94CC-2B48C6BC5DD9}" destId="{FB01D29B-509F-4E38-8071-C9A5F260053D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7B756A-CDC9-428B-8DFF-939CE4566E24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7AE0B5E-47C3-4416-A78D-4CDA280A138A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kumimoji="1" lang="zh-TW" altLang="en-US" sz="2400" b="0" dirty="0" smtClean="0"/>
            <a:t>公司沒有明確的願景、策略</a:t>
          </a:r>
          <a:endParaRPr lang="zh-TW" altLang="en-US" sz="2400" dirty="0"/>
        </a:p>
      </dgm:t>
    </dgm:pt>
    <dgm:pt modelId="{A3A2F707-8313-47EF-94D1-8C382F99C5DA}" type="parTrans" cxnId="{DCED73B4-EE43-4FF6-A9D2-605BD51A8999}">
      <dgm:prSet/>
      <dgm:spPr/>
      <dgm:t>
        <a:bodyPr/>
        <a:lstStyle/>
        <a:p>
          <a:endParaRPr lang="zh-TW" altLang="en-US"/>
        </a:p>
      </dgm:t>
    </dgm:pt>
    <dgm:pt modelId="{091D4DE8-AFAC-416A-9611-1F21665B4AA0}" type="sibTrans" cxnId="{DCED73B4-EE43-4FF6-A9D2-605BD51A8999}">
      <dgm:prSet/>
      <dgm:spPr/>
      <dgm:t>
        <a:bodyPr/>
        <a:lstStyle/>
        <a:p>
          <a:endParaRPr lang="zh-TW" altLang="en-US"/>
        </a:p>
      </dgm:t>
    </dgm:pt>
    <dgm:pt modelId="{7CFB150B-CA0D-4155-B009-9161EE093F79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kumimoji="1" lang="zh-TW" altLang="en-US" sz="2400" b="0" dirty="0" smtClean="0"/>
            <a:t>績效評估及管理制度不夠明確、不具激勵效果</a:t>
          </a:r>
          <a:endParaRPr lang="zh-TW" altLang="en-US" sz="2400" dirty="0"/>
        </a:p>
      </dgm:t>
    </dgm:pt>
    <dgm:pt modelId="{452E4493-48BB-4980-B13F-3973CB60FAD1}" type="parTrans" cxnId="{C686D05B-6EB4-4FD4-A8BE-64BF21B41535}">
      <dgm:prSet/>
      <dgm:spPr/>
      <dgm:t>
        <a:bodyPr/>
        <a:lstStyle/>
        <a:p>
          <a:endParaRPr lang="zh-TW" altLang="en-US"/>
        </a:p>
      </dgm:t>
    </dgm:pt>
    <dgm:pt modelId="{0B5CA932-9872-4C51-B3BB-B4CA811104BC}" type="sibTrans" cxnId="{C686D05B-6EB4-4FD4-A8BE-64BF21B41535}">
      <dgm:prSet/>
      <dgm:spPr/>
      <dgm:t>
        <a:bodyPr/>
        <a:lstStyle/>
        <a:p>
          <a:endParaRPr lang="zh-TW" altLang="en-US"/>
        </a:p>
      </dgm:t>
    </dgm:pt>
    <dgm:pt modelId="{694C29F8-C25B-4F58-9A80-50F775668041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rtl="0"/>
          <a:endParaRPr kumimoji="1" lang="en-US" altLang="zh-TW" sz="2400" b="0" dirty="0" smtClean="0"/>
        </a:p>
        <a:p>
          <a:pPr rtl="0"/>
          <a:r>
            <a:rPr kumimoji="1" lang="zh-TW" altLang="en-US" sz="2400" b="0" dirty="0" smtClean="0"/>
            <a:t>跨部門溝通、學習成長機制缺乏</a:t>
          </a:r>
        </a:p>
        <a:p>
          <a:pPr algn="l" rtl="0"/>
          <a:endParaRPr lang="zh-TW" altLang="en-US" sz="2400" dirty="0"/>
        </a:p>
      </dgm:t>
    </dgm:pt>
    <dgm:pt modelId="{84BC20AF-CD41-4071-BF9A-882E9900612A}" type="parTrans" cxnId="{9848EFBB-9075-4A21-BE7C-764F6572A65D}">
      <dgm:prSet/>
      <dgm:spPr/>
      <dgm:t>
        <a:bodyPr/>
        <a:lstStyle/>
        <a:p>
          <a:endParaRPr lang="zh-TW" altLang="en-US"/>
        </a:p>
      </dgm:t>
    </dgm:pt>
    <dgm:pt modelId="{61802C35-C893-4BAB-B8F9-2B8E2C101F05}" type="sibTrans" cxnId="{9848EFBB-9075-4A21-BE7C-764F6572A65D}">
      <dgm:prSet/>
      <dgm:spPr/>
      <dgm:t>
        <a:bodyPr/>
        <a:lstStyle/>
        <a:p>
          <a:endParaRPr lang="zh-TW" altLang="en-US"/>
        </a:p>
      </dgm:t>
    </dgm:pt>
    <dgm:pt modelId="{3297B543-11E8-4774-A2B7-58DFBCE00D69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kumimoji="1" lang="zh-TW" altLang="en-US" sz="2400" b="0" dirty="0" smtClean="0"/>
            <a:t>人員的流動造成重要的經驗及知識無完整保存</a:t>
          </a:r>
          <a:endParaRPr lang="zh-TW" altLang="en-US" sz="2400" dirty="0"/>
        </a:p>
      </dgm:t>
    </dgm:pt>
    <dgm:pt modelId="{8749071B-58EB-489C-A2A2-E2FDA7FFAD81}" type="parTrans" cxnId="{21C5D758-1D4F-4A9A-BDB9-FF5E000A2378}">
      <dgm:prSet/>
      <dgm:spPr/>
      <dgm:t>
        <a:bodyPr/>
        <a:lstStyle/>
        <a:p>
          <a:endParaRPr lang="zh-TW" altLang="en-US"/>
        </a:p>
      </dgm:t>
    </dgm:pt>
    <dgm:pt modelId="{B7234198-C64C-4160-8D36-F86E9CC28F5A}" type="sibTrans" cxnId="{21C5D758-1D4F-4A9A-BDB9-FF5E000A2378}">
      <dgm:prSet/>
      <dgm:spPr/>
      <dgm:t>
        <a:bodyPr/>
        <a:lstStyle/>
        <a:p>
          <a:endParaRPr lang="zh-TW" altLang="en-US"/>
        </a:p>
      </dgm:t>
    </dgm:pt>
    <dgm:pt modelId="{770CAFC2-EC4A-47BD-8674-1BBFB9F1C430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kumimoji="1" lang="zh-TW" altLang="en-US" sz="2400" b="0" dirty="0" smtClean="0"/>
            <a:t>知識物件無系統化分類，累積知識未能活化運用</a:t>
          </a:r>
          <a:endParaRPr lang="zh-TW" altLang="en-US" sz="2400" dirty="0"/>
        </a:p>
      </dgm:t>
    </dgm:pt>
    <dgm:pt modelId="{EC74AE26-D07B-445B-9DD7-4FD6D0FD57A5}" type="parTrans" cxnId="{5574BEF4-2DA0-4B71-9975-C7E9BC7A5F39}">
      <dgm:prSet/>
      <dgm:spPr/>
      <dgm:t>
        <a:bodyPr/>
        <a:lstStyle/>
        <a:p>
          <a:endParaRPr lang="zh-TW" altLang="en-US"/>
        </a:p>
      </dgm:t>
    </dgm:pt>
    <dgm:pt modelId="{A3B36EBC-C98A-4409-B8C3-F884E56DAB19}" type="sibTrans" cxnId="{5574BEF4-2DA0-4B71-9975-C7E9BC7A5F39}">
      <dgm:prSet/>
      <dgm:spPr/>
      <dgm:t>
        <a:bodyPr/>
        <a:lstStyle/>
        <a:p>
          <a:endParaRPr lang="zh-TW" altLang="en-US"/>
        </a:p>
      </dgm:t>
    </dgm:pt>
    <dgm:pt modelId="{FF89815F-A59A-41F3-B7A5-911266664380}" type="pres">
      <dgm:prSet presAssocID="{897B756A-CDC9-428B-8DFF-939CE4566E2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6B6EDE2-1CA6-4BD4-9A0C-BB838B28F8BE}" type="pres">
      <dgm:prSet presAssocID="{77AE0B5E-47C3-4416-A78D-4CDA280A138A}" presName="composite" presStyleCnt="0"/>
      <dgm:spPr/>
      <dgm:t>
        <a:bodyPr/>
        <a:lstStyle/>
        <a:p>
          <a:endParaRPr lang="zh-TW" altLang="en-US"/>
        </a:p>
      </dgm:t>
    </dgm:pt>
    <dgm:pt modelId="{37EEA6D4-941E-4BCD-A6DA-49FF022432D6}" type="pres">
      <dgm:prSet presAssocID="{77AE0B5E-47C3-4416-A78D-4CDA280A138A}" presName="imgShp" presStyleLbl="fgImgPlace1" presStyleIdx="0" presStyleCnt="5"/>
      <dgm:spPr/>
      <dgm:t>
        <a:bodyPr/>
        <a:lstStyle/>
        <a:p>
          <a:endParaRPr lang="zh-TW" altLang="en-US"/>
        </a:p>
      </dgm:t>
    </dgm:pt>
    <dgm:pt modelId="{47590303-5A39-4A35-BAA5-6CCD313D8342}" type="pres">
      <dgm:prSet presAssocID="{77AE0B5E-47C3-4416-A78D-4CDA280A138A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DFB495-339B-457D-B013-E40B6E430ABC}" type="pres">
      <dgm:prSet presAssocID="{091D4DE8-AFAC-416A-9611-1F21665B4AA0}" presName="spacing" presStyleCnt="0"/>
      <dgm:spPr/>
      <dgm:t>
        <a:bodyPr/>
        <a:lstStyle/>
        <a:p>
          <a:endParaRPr lang="zh-TW" altLang="en-US"/>
        </a:p>
      </dgm:t>
    </dgm:pt>
    <dgm:pt modelId="{45FFCDAE-3D6C-4122-8F58-4E1C918CC71C}" type="pres">
      <dgm:prSet presAssocID="{7CFB150B-CA0D-4155-B009-9161EE093F79}" presName="composite" presStyleCnt="0"/>
      <dgm:spPr/>
      <dgm:t>
        <a:bodyPr/>
        <a:lstStyle/>
        <a:p>
          <a:endParaRPr lang="zh-TW" altLang="en-US"/>
        </a:p>
      </dgm:t>
    </dgm:pt>
    <dgm:pt modelId="{49013078-1FBC-49A8-8F18-B06FA6E8BDE7}" type="pres">
      <dgm:prSet presAssocID="{7CFB150B-CA0D-4155-B009-9161EE093F79}" presName="imgShp" presStyleLbl="fgImgPlace1" presStyleIdx="1" presStyleCnt="5"/>
      <dgm:spPr/>
      <dgm:t>
        <a:bodyPr/>
        <a:lstStyle/>
        <a:p>
          <a:endParaRPr lang="zh-TW" altLang="en-US"/>
        </a:p>
      </dgm:t>
    </dgm:pt>
    <dgm:pt modelId="{F05DD349-D945-412E-89A3-CDA6E6064088}" type="pres">
      <dgm:prSet presAssocID="{7CFB150B-CA0D-4155-B009-9161EE093F79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0DE995-BDDF-4CF4-8C51-8ABFF4D02D06}" type="pres">
      <dgm:prSet presAssocID="{0B5CA932-9872-4C51-B3BB-B4CA811104BC}" presName="spacing" presStyleCnt="0"/>
      <dgm:spPr/>
      <dgm:t>
        <a:bodyPr/>
        <a:lstStyle/>
        <a:p>
          <a:endParaRPr lang="zh-TW" altLang="en-US"/>
        </a:p>
      </dgm:t>
    </dgm:pt>
    <dgm:pt modelId="{6E902D62-5B3C-4E7A-9219-5AED34629562}" type="pres">
      <dgm:prSet presAssocID="{694C29F8-C25B-4F58-9A80-50F775668041}" presName="composite" presStyleCnt="0"/>
      <dgm:spPr/>
      <dgm:t>
        <a:bodyPr/>
        <a:lstStyle/>
        <a:p>
          <a:endParaRPr lang="zh-TW" altLang="en-US"/>
        </a:p>
      </dgm:t>
    </dgm:pt>
    <dgm:pt modelId="{53EAF96D-87F9-4F0F-8569-1CB4955EFCFD}" type="pres">
      <dgm:prSet presAssocID="{694C29F8-C25B-4F58-9A80-50F775668041}" presName="imgShp" presStyleLbl="fgImgPlace1" presStyleIdx="2" presStyleCnt="5"/>
      <dgm:spPr/>
      <dgm:t>
        <a:bodyPr/>
        <a:lstStyle/>
        <a:p>
          <a:endParaRPr lang="zh-TW" altLang="en-US"/>
        </a:p>
      </dgm:t>
    </dgm:pt>
    <dgm:pt modelId="{B0C3F137-C454-4070-A21D-AFCE817F4391}" type="pres">
      <dgm:prSet presAssocID="{694C29F8-C25B-4F58-9A80-50F775668041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31DF98-A3B0-488C-BD3E-092AA839F2C7}" type="pres">
      <dgm:prSet presAssocID="{61802C35-C893-4BAB-B8F9-2B8E2C101F05}" presName="spacing" presStyleCnt="0"/>
      <dgm:spPr/>
      <dgm:t>
        <a:bodyPr/>
        <a:lstStyle/>
        <a:p>
          <a:endParaRPr lang="zh-TW" altLang="en-US"/>
        </a:p>
      </dgm:t>
    </dgm:pt>
    <dgm:pt modelId="{BECB3F73-F5FF-47B7-B283-7C3123BDE44D}" type="pres">
      <dgm:prSet presAssocID="{3297B543-11E8-4774-A2B7-58DFBCE00D69}" presName="composite" presStyleCnt="0"/>
      <dgm:spPr/>
      <dgm:t>
        <a:bodyPr/>
        <a:lstStyle/>
        <a:p>
          <a:endParaRPr lang="zh-TW" altLang="en-US"/>
        </a:p>
      </dgm:t>
    </dgm:pt>
    <dgm:pt modelId="{D0565CB2-19A4-4539-AC3A-9F42F01E0271}" type="pres">
      <dgm:prSet presAssocID="{3297B543-11E8-4774-A2B7-58DFBCE00D69}" presName="imgShp" presStyleLbl="fgImgPlace1" presStyleIdx="3" presStyleCnt="5"/>
      <dgm:spPr/>
      <dgm:t>
        <a:bodyPr/>
        <a:lstStyle/>
        <a:p>
          <a:endParaRPr lang="zh-TW" altLang="en-US"/>
        </a:p>
      </dgm:t>
    </dgm:pt>
    <dgm:pt modelId="{69D47A0F-4D50-47E2-B250-3D60B2E56E8C}" type="pres">
      <dgm:prSet presAssocID="{3297B543-11E8-4774-A2B7-58DFBCE00D69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B99D14-3917-4F9D-864E-175EA9AE0C54}" type="pres">
      <dgm:prSet presAssocID="{B7234198-C64C-4160-8D36-F86E9CC28F5A}" presName="spacing" presStyleCnt="0"/>
      <dgm:spPr/>
      <dgm:t>
        <a:bodyPr/>
        <a:lstStyle/>
        <a:p>
          <a:endParaRPr lang="zh-TW" altLang="en-US"/>
        </a:p>
      </dgm:t>
    </dgm:pt>
    <dgm:pt modelId="{9CCAB71E-C353-48EE-AD35-0AAB5714C772}" type="pres">
      <dgm:prSet presAssocID="{770CAFC2-EC4A-47BD-8674-1BBFB9F1C430}" presName="composite" presStyleCnt="0"/>
      <dgm:spPr/>
      <dgm:t>
        <a:bodyPr/>
        <a:lstStyle/>
        <a:p>
          <a:endParaRPr lang="zh-TW" altLang="en-US"/>
        </a:p>
      </dgm:t>
    </dgm:pt>
    <dgm:pt modelId="{BA89C4EB-95AA-4CD1-80F4-820FB71ED152}" type="pres">
      <dgm:prSet presAssocID="{770CAFC2-EC4A-47BD-8674-1BBFB9F1C430}" presName="imgShp" presStyleLbl="fgImgPlace1" presStyleIdx="4" presStyleCnt="5"/>
      <dgm:spPr/>
      <dgm:t>
        <a:bodyPr/>
        <a:lstStyle/>
        <a:p>
          <a:endParaRPr lang="zh-TW" altLang="en-US"/>
        </a:p>
      </dgm:t>
    </dgm:pt>
    <dgm:pt modelId="{343AE461-127D-47E5-A45E-86EC6B4D165E}" type="pres">
      <dgm:prSet presAssocID="{770CAFC2-EC4A-47BD-8674-1BBFB9F1C430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90C5718-7E36-48D0-BCDE-96293B5081A7}" type="presOf" srcId="{694C29F8-C25B-4F58-9A80-50F775668041}" destId="{B0C3F137-C454-4070-A21D-AFCE817F4391}" srcOrd="0" destOrd="0" presId="urn:microsoft.com/office/officeart/2005/8/layout/vList3#1"/>
    <dgm:cxn modelId="{C686D05B-6EB4-4FD4-A8BE-64BF21B41535}" srcId="{897B756A-CDC9-428B-8DFF-939CE4566E24}" destId="{7CFB150B-CA0D-4155-B009-9161EE093F79}" srcOrd="1" destOrd="0" parTransId="{452E4493-48BB-4980-B13F-3973CB60FAD1}" sibTransId="{0B5CA932-9872-4C51-B3BB-B4CA811104BC}"/>
    <dgm:cxn modelId="{21C5D758-1D4F-4A9A-BDB9-FF5E000A2378}" srcId="{897B756A-CDC9-428B-8DFF-939CE4566E24}" destId="{3297B543-11E8-4774-A2B7-58DFBCE00D69}" srcOrd="3" destOrd="0" parTransId="{8749071B-58EB-489C-A2A2-E2FDA7FFAD81}" sibTransId="{B7234198-C64C-4160-8D36-F86E9CC28F5A}"/>
    <dgm:cxn modelId="{EE987534-7BF7-4E5F-88E0-705ECEFFAC01}" type="presOf" srcId="{77AE0B5E-47C3-4416-A78D-4CDA280A138A}" destId="{47590303-5A39-4A35-BAA5-6CCD313D8342}" srcOrd="0" destOrd="0" presId="urn:microsoft.com/office/officeart/2005/8/layout/vList3#1"/>
    <dgm:cxn modelId="{9848EFBB-9075-4A21-BE7C-764F6572A65D}" srcId="{897B756A-CDC9-428B-8DFF-939CE4566E24}" destId="{694C29F8-C25B-4F58-9A80-50F775668041}" srcOrd="2" destOrd="0" parTransId="{84BC20AF-CD41-4071-BF9A-882E9900612A}" sibTransId="{61802C35-C893-4BAB-B8F9-2B8E2C101F05}"/>
    <dgm:cxn modelId="{499421D7-9FF8-430B-B3AB-15DBA1E56A89}" type="presOf" srcId="{770CAFC2-EC4A-47BD-8674-1BBFB9F1C430}" destId="{343AE461-127D-47E5-A45E-86EC6B4D165E}" srcOrd="0" destOrd="0" presId="urn:microsoft.com/office/officeart/2005/8/layout/vList3#1"/>
    <dgm:cxn modelId="{0D9161DD-38B1-4E1B-9E7B-9B53FDD3F07E}" type="presOf" srcId="{7CFB150B-CA0D-4155-B009-9161EE093F79}" destId="{F05DD349-D945-412E-89A3-CDA6E6064088}" srcOrd="0" destOrd="0" presId="urn:microsoft.com/office/officeart/2005/8/layout/vList3#1"/>
    <dgm:cxn modelId="{C28C88B1-2044-4131-A368-AA8FA4F7B56E}" type="presOf" srcId="{3297B543-11E8-4774-A2B7-58DFBCE00D69}" destId="{69D47A0F-4D50-47E2-B250-3D60B2E56E8C}" srcOrd="0" destOrd="0" presId="urn:microsoft.com/office/officeart/2005/8/layout/vList3#1"/>
    <dgm:cxn modelId="{5574BEF4-2DA0-4B71-9975-C7E9BC7A5F39}" srcId="{897B756A-CDC9-428B-8DFF-939CE4566E24}" destId="{770CAFC2-EC4A-47BD-8674-1BBFB9F1C430}" srcOrd="4" destOrd="0" parTransId="{EC74AE26-D07B-445B-9DD7-4FD6D0FD57A5}" sibTransId="{A3B36EBC-C98A-4409-B8C3-F884E56DAB19}"/>
    <dgm:cxn modelId="{DCED73B4-EE43-4FF6-A9D2-605BD51A8999}" srcId="{897B756A-CDC9-428B-8DFF-939CE4566E24}" destId="{77AE0B5E-47C3-4416-A78D-4CDA280A138A}" srcOrd="0" destOrd="0" parTransId="{A3A2F707-8313-47EF-94D1-8C382F99C5DA}" sibTransId="{091D4DE8-AFAC-416A-9611-1F21665B4AA0}"/>
    <dgm:cxn modelId="{883E54E8-31FC-452C-AE3A-E9FCEAD4E217}" type="presOf" srcId="{897B756A-CDC9-428B-8DFF-939CE4566E24}" destId="{FF89815F-A59A-41F3-B7A5-911266664380}" srcOrd="0" destOrd="0" presId="urn:microsoft.com/office/officeart/2005/8/layout/vList3#1"/>
    <dgm:cxn modelId="{6F201675-47EA-4DE7-99CC-1AF20FA58B91}" type="presParOf" srcId="{FF89815F-A59A-41F3-B7A5-911266664380}" destId="{76B6EDE2-1CA6-4BD4-9A0C-BB838B28F8BE}" srcOrd="0" destOrd="0" presId="urn:microsoft.com/office/officeart/2005/8/layout/vList3#1"/>
    <dgm:cxn modelId="{8A96C794-11EC-453D-ADCB-8EBB9C2B1A8D}" type="presParOf" srcId="{76B6EDE2-1CA6-4BD4-9A0C-BB838B28F8BE}" destId="{37EEA6D4-941E-4BCD-A6DA-49FF022432D6}" srcOrd="0" destOrd="0" presId="urn:microsoft.com/office/officeart/2005/8/layout/vList3#1"/>
    <dgm:cxn modelId="{304D4CB5-7777-4BB0-8DB6-E0601931AFB3}" type="presParOf" srcId="{76B6EDE2-1CA6-4BD4-9A0C-BB838B28F8BE}" destId="{47590303-5A39-4A35-BAA5-6CCD313D8342}" srcOrd="1" destOrd="0" presId="urn:microsoft.com/office/officeart/2005/8/layout/vList3#1"/>
    <dgm:cxn modelId="{85E2B442-27BC-4450-949F-11B366BCB9D8}" type="presParOf" srcId="{FF89815F-A59A-41F3-B7A5-911266664380}" destId="{3BDFB495-339B-457D-B013-E40B6E430ABC}" srcOrd="1" destOrd="0" presId="urn:microsoft.com/office/officeart/2005/8/layout/vList3#1"/>
    <dgm:cxn modelId="{817C4322-4EC8-4314-98AC-A46D7E3DB0EA}" type="presParOf" srcId="{FF89815F-A59A-41F3-B7A5-911266664380}" destId="{45FFCDAE-3D6C-4122-8F58-4E1C918CC71C}" srcOrd="2" destOrd="0" presId="urn:microsoft.com/office/officeart/2005/8/layout/vList3#1"/>
    <dgm:cxn modelId="{8273772C-4732-499B-8608-36686B7E7356}" type="presParOf" srcId="{45FFCDAE-3D6C-4122-8F58-4E1C918CC71C}" destId="{49013078-1FBC-49A8-8F18-B06FA6E8BDE7}" srcOrd="0" destOrd="0" presId="urn:microsoft.com/office/officeart/2005/8/layout/vList3#1"/>
    <dgm:cxn modelId="{87762486-BFDA-4008-B258-701A2827A0F8}" type="presParOf" srcId="{45FFCDAE-3D6C-4122-8F58-4E1C918CC71C}" destId="{F05DD349-D945-412E-89A3-CDA6E6064088}" srcOrd="1" destOrd="0" presId="urn:microsoft.com/office/officeart/2005/8/layout/vList3#1"/>
    <dgm:cxn modelId="{0B225122-692F-4495-B4FE-4615A2793385}" type="presParOf" srcId="{FF89815F-A59A-41F3-B7A5-911266664380}" destId="{E50DE995-BDDF-4CF4-8C51-8ABFF4D02D06}" srcOrd="3" destOrd="0" presId="urn:microsoft.com/office/officeart/2005/8/layout/vList3#1"/>
    <dgm:cxn modelId="{B7B53D94-DD76-4845-A337-7E13B8588457}" type="presParOf" srcId="{FF89815F-A59A-41F3-B7A5-911266664380}" destId="{6E902D62-5B3C-4E7A-9219-5AED34629562}" srcOrd="4" destOrd="0" presId="urn:microsoft.com/office/officeart/2005/8/layout/vList3#1"/>
    <dgm:cxn modelId="{D7AFBA3D-CAFF-4174-AACF-F78C8037729D}" type="presParOf" srcId="{6E902D62-5B3C-4E7A-9219-5AED34629562}" destId="{53EAF96D-87F9-4F0F-8569-1CB4955EFCFD}" srcOrd="0" destOrd="0" presId="urn:microsoft.com/office/officeart/2005/8/layout/vList3#1"/>
    <dgm:cxn modelId="{88B9E685-22FF-452F-80E9-63555D73A062}" type="presParOf" srcId="{6E902D62-5B3C-4E7A-9219-5AED34629562}" destId="{B0C3F137-C454-4070-A21D-AFCE817F4391}" srcOrd="1" destOrd="0" presId="urn:microsoft.com/office/officeart/2005/8/layout/vList3#1"/>
    <dgm:cxn modelId="{6D9F4E4A-7A32-4C3F-95EB-916F2500DE10}" type="presParOf" srcId="{FF89815F-A59A-41F3-B7A5-911266664380}" destId="{D231DF98-A3B0-488C-BD3E-092AA839F2C7}" srcOrd="5" destOrd="0" presId="urn:microsoft.com/office/officeart/2005/8/layout/vList3#1"/>
    <dgm:cxn modelId="{80283AD3-BF62-4438-B87C-CD8ADADCFCF6}" type="presParOf" srcId="{FF89815F-A59A-41F3-B7A5-911266664380}" destId="{BECB3F73-F5FF-47B7-B283-7C3123BDE44D}" srcOrd="6" destOrd="0" presId="urn:microsoft.com/office/officeart/2005/8/layout/vList3#1"/>
    <dgm:cxn modelId="{451E0C47-6661-4ADA-ACBA-5319DE3E9A79}" type="presParOf" srcId="{BECB3F73-F5FF-47B7-B283-7C3123BDE44D}" destId="{D0565CB2-19A4-4539-AC3A-9F42F01E0271}" srcOrd="0" destOrd="0" presId="urn:microsoft.com/office/officeart/2005/8/layout/vList3#1"/>
    <dgm:cxn modelId="{9A0FEC4D-C7ED-411D-862D-C3C8C4F1C69F}" type="presParOf" srcId="{BECB3F73-F5FF-47B7-B283-7C3123BDE44D}" destId="{69D47A0F-4D50-47E2-B250-3D60B2E56E8C}" srcOrd="1" destOrd="0" presId="urn:microsoft.com/office/officeart/2005/8/layout/vList3#1"/>
    <dgm:cxn modelId="{91D4F446-CDFE-4C67-9B2F-A53C02B4BFA2}" type="presParOf" srcId="{FF89815F-A59A-41F3-B7A5-911266664380}" destId="{6DB99D14-3917-4F9D-864E-175EA9AE0C54}" srcOrd="7" destOrd="0" presId="urn:microsoft.com/office/officeart/2005/8/layout/vList3#1"/>
    <dgm:cxn modelId="{77EBC224-2C54-420C-84B9-3598DD1DECEF}" type="presParOf" srcId="{FF89815F-A59A-41F3-B7A5-911266664380}" destId="{9CCAB71E-C353-48EE-AD35-0AAB5714C772}" srcOrd="8" destOrd="0" presId="urn:microsoft.com/office/officeart/2005/8/layout/vList3#1"/>
    <dgm:cxn modelId="{709BFB7F-E793-4868-BEA9-5807490D9472}" type="presParOf" srcId="{9CCAB71E-C353-48EE-AD35-0AAB5714C772}" destId="{BA89C4EB-95AA-4CD1-80F4-820FB71ED152}" srcOrd="0" destOrd="0" presId="urn:microsoft.com/office/officeart/2005/8/layout/vList3#1"/>
    <dgm:cxn modelId="{AB4E8EBF-8963-43E7-8E66-9935D20FD300}" type="presParOf" srcId="{9CCAB71E-C353-48EE-AD35-0AAB5714C772}" destId="{343AE461-127D-47E5-A45E-86EC6B4D165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B50BC2-6163-48EA-B9A0-127E3783663F}" type="doc">
      <dgm:prSet loTypeId="urn:microsoft.com/office/officeart/2005/8/layout/chart3" loCatId="relationship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1D7BD792-0DE2-4ED4-A0CA-8E5DEC18ACFE}">
      <dgm:prSet custT="1"/>
      <dgm:spPr/>
      <dgm:t>
        <a:bodyPr/>
        <a:lstStyle/>
        <a:p>
          <a:pPr rtl="0"/>
          <a:r>
            <a:rPr kumimoji="1" lang="zh-TW" sz="2600" b="1" dirty="0" smtClean="0">
              <a:latin typeface="微軟正黑體" pitchFamily="34" charset="-120"/>
              <a:ea typeface="微軟正黑體" pitchFamily="34" charset="-120"/>
            </a:rPr>
            <a:t>績效</a:t>
          </a:r>
          <a:r>
            <a:rPr kumimoji="1" lang="zh-TW" altLang="en-US" sz="2600" b="1" dirty="0" smtClean="0">
              <a:latin typeface="微軟正黑體" pitchFamily="34" charset="-120"/>
              <a:ea typeface="微軟正黑體" pitchFamily="34" charset="-120"/>
            </a:rPr>
            <a:t>管理</a:t>
          </a:r>
          <a:endParaRPr kumimoji="1" lang="en-US" sz="2600" b="1" dirty="0">
            <a:latin typeface="微軟正黑體" pitchFamily="34" charset="-120"/>
            <a:ea typeface="微軟正黑體" pitchFamily="34" charset="-120"/>
          </a:endParaRPr>
        </a:p>
      </dgm:t>
    </dgm:pt>
    <dgm:pt modelId="{58AE82F1-17BA-43A8-B83F-4B9774758166}" type="parTrans" cxnId="{FA48F1D8-9EFA-4AD8-BC57-8054FB46367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9231372-E0F2-49AB-BB9F-8410892EADC6}" type="sibTrans" cxnId="{FA48F1D8-9EFA-4AD8-BC57-8054FB46367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8F432D2-63BB-4511-83C9-28CF9EF687E2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kumimoji="1" lang="zh-TW" sz="2600" b="1" dirty="0" smtClean="0">
              <a:latin typeface="微軟正黑體" pitchFamily="34" charset="-120"/>
              <a:ea typeface="微軟正黑體" pitchFamily="34" charset="-120"/>
            </a:rPr>
            <a:t>知識</a:t>
          </a:r>
          <a:endParaRPr kumimoji="1" lang="en-US" altLang="zh-TW" sz="2600" b="1" dirty="0" smtClean="0">
            <a:latin typeface="微軟正黑體" pitchFamily="34" charset="-120"/>
            <a:ea typeface="微軟正黑體" pitchFamily="34" charset="-120"/>
          </a:endParaRPr>
        </a:p>
        <a:p>
          <a:pPr rtl="0">
            <a:spcAft>
              <a:spcPts val="0"/>
            </a:spcAft>
          </a:pPr>
          <a:r>
            <a:rPr kumimoji="1" lang="zh-TW" altLang="en-US" sz="2600" b="1" dirty="0" smtClean="0">
              <a:latin typeface="微軟正黑體" pitchFamily="34" charset="-120"/>
              <a:ea typeface="微軟正黑體" pitchFamily="34" charset="-120"/>
            </a:rPr>
            <a:t>管理</a:t>
          </a:r>
          <a:endParaRPr kumimoji="1" lang="en-US" sz="2600" b="1" dirty="0">
            <a:latin typeface="微軟正黑體" pitchFamily="34" charset="-120"/>
            <a:ea typeface="微軟正黑體" pitchFamily="34" charset="-120"/>
          </a:endParaRPr>
        </a:p>
      </dgm:t>
    </dgm:pt>
    <dgm:pt modelId="{96ED453D-91DC-48DA-8163-AEC6BAD27C26}" type="parTrans" cxnId="{FE4108F7-7813-43E5-A91D-ADF1AA9EC68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BE7F0D6-3535-4DA7-BBCE-DF3B236593C2}" type="sibTrans" cxnId="{FE4108F7-7813-43E5-A91D-ADF1AA9EC68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4C8C1F6-A136-483D-931F-BA76D407B99A}">
      <dgm:prSet custT="1"/>
      <dgm:spPr/>
      <dgm:t>
        <a:bodyPr/>
        <a:lstStyle/>
        <a:p>
          <a:pPr rtl="0"/>
          <a:r>
            <a:rPr kumimoji="1" lang="zh-TW" altLang="en-US" sz="2600" b="1" dirty="0" smtClean="0">
              <a:latin typeface="微軟正黑體" pitchFamily="34" charset="-120"/>
              <a:ea typeface="微軟正黑體" pitchFamily="34" charset="-120"/>
            </a:rPr>
            <a:t>能力管理</a:t>
          </a:r>
          <a:endParaRPr kumimoji="1" lang="zh-TW" altLang="en-US" sz="2600" b="1" dirty="0">
            <a:latin typeface="微軟正黑體" pitchFamily="34" charset="-120"/>
            <a:ea typeface="微軟正黑體" pitchFamily="34" charset="-120"/>
          </a:endParaRPr>
        </a:p>
      </dgm:t>
    </dgm:pt>
    <dgm:pt modelId="{1E69058D-C1BE-433B-83AB-035A3BFC1398}" type="parTrans" cxnId="{4225FAED-BC3A-4693-AF6C-417700E6D34C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28F010C-9402-40A9-BCAD-768C5CA40117}" type="sibTrans" cxnId="{4225FAED-BC3A-4693-AF6C-417700E6D34C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8AA170A-0CCB-4E54-B476-B536BA4F8AFD}" type="pres">
      <dgm:prSet presAssocID="{65B50BC2-6163-48EA-B9A0-127E3783663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9C348E7-D7B5-4640-867D-0521D83C52E7}" type="pres">
      <dgm:prSet presAssocID="{65B50BC2-6163-48EA-B9A0-127E3783663F}" presName="wedge1" presStyleLbl="node1" presStyleIdx="0" presStyleCnt="3" custLinFactNeighborX="-5388" custLinFactNeighborY="3968"/>
      <dgm:spPr/>
      <dgm:t>
        <a:bodyPr/>
        <a:lstStyle/>
        <a:p>
          <a:endParaRPr lang="zh-TW" altLang="en-US"/>
        </a:p>
      </dgm:t>
    </dgm:pt>
    <dgm:pt modelId="{31672943-AD3D-46EC-ABC2-156F7A81BC6B}" type="pres">
      <dgm:prSet presAssocID="{65B50BC2-6163-48EA-B9A0-127E3783663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29E184-11F5-4323-ACD1-159487D01F48}" type="pres">
      <dgm:prSet presAssocID="{65B50BC2-6163-48EA-B9A0-127E3783663F}" presName="wedge2" presStyleLbl="node1" presStyleIdx="1" presStyleCnt="3" custLinFactNeighborX="-233" custLinFactNeighborY="1330"/>
      <dgm:spPr/>
      <dgm:t>
        <a:bodyPr/>
        <a:lstStyle/>
        <a:p>
          <a:endParaRPr lang="zh-TW" altLang="en-US"/>
        </a:p>
      </dgm:t>
    </dgm:pt>
    <dgm:pt modelId="{A5445CC2-6F7B-4A85-86D9-E4413F20084B}" type="pres">
      <dgm:prSet presAssocID="{65B50BC2-6163-48EA-B9A0-127E3783663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17979F-CE34-40E3-BD32-13048CB10669}" type="pres">
      <dgm:prSet presAssocID="{65B50BC2-6163-48EA-B9A0-127E3783663F}" presName="wedge3" presStyleLbl="node1" presStyleIdx="2" presStyleCnt="3" custLinFactNeighborX="-1524" custLinFactNeighborY="2080"/>
      <dgm:spPr/>
      <dgm:t>
        <a:bodyPr/>
        <a:lstStyle/>
        <a:p>
          <a:endParaRPr lang="zh-TW" altLang="en-US"/>
        </a:p>
      </dgm:t>
    </dgm:pt>
    <dgm:pt modelId="{A83803AF-902D-4AF5-AE85-424EF9D85FE8}" type="pres">
      <dgm:prSet presAssocID="{65B50BC2-6163-48EA-B9A0-127E3783663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9E3DF88-DCD8-4D53-B926-1E6091577F61}" type="presOf" srcId="{65B50BC2-6163-48EA-B9A0-127E3783663F}" destId="{78AA170A-0CCB-4E54-B476-B536BA4F8AFD}" srcOrd="0" destOrd="0" presId="urn:microsoft.com/office/officeart/2005/8/layout/chart3"/>
    <dgm:cxn modelId="{DD908221-AC03-4053-A140-0178909B5439}" type="presOf" srcId="{F8F432D2-63BB-4511-83C9-28CF9EF687E2}" destId="{A5445CC2-6F7B-4A85-86D9-E4413F20084B}" srcOrd="1" destOrd="0" presId="urn:microsoft.com/office/officeart/2005/8/layout/chart3"/>
    <dgm:cxn modelId="{FE4108F7-7813-43E5-A91D-ADF1AA9EC68A}" srcId="{65B50BC2-6163-48EA-B9A0-127E3783663F}" destId="{F8F432D2-63BB-4511-83C9-28CF9EF687E2}" srcOrd="1" destOrd="0" parTransId="{96ED453D-91DC-48DA-8163-AEC6BAD27C26}" sibTransId="{DBE7F0D6-3535-4DA7-BBCE-DF3B236593C2}"/>
    <dgm:cxn modelId="{FA48F1D8-9EFA-4AD8-BC57-8054FB463674}" srcId="{65B50BC2-6163-48EA-B9A0-127E3783663F}" destId="{1D7BD792-0DE2-4ED4-A0CA-8E5DEC18ACFE}" srcOrd="0" destOrd="0" parTransId="{58AE82F1-17BA-43A8-B83F-4B9774758166}" sibTransId="{C9231372-E0F2-49AB-BB9F-8410892EADC6}"/>
    <dgm:cxn modelId="{068134AF-0DBD-4EE3-8674-AEE7A6E828CA}" type="presOf" srcId="{F8F432D2-63BB-4511-83C9-28CF9EF687E2}" destId="{7329E184-11F5-4323-ACD1-159487D01F48}" srcOrd="0" destOrd="0" presId="urn:microsoft.com/office/officeart/2005/8/layout/chart3"/>
    <dgm:cxn modelId="{2F1BF96A-8B1E-404C-82B1-797301F06FDE}" type="presOf" srcId="{04C8C1F6-A136-483D-931F-BA76D407B99A}" destId="{B717979F-CE34-40E3-BD32-13048CB10669}" srcOrd="0" destOrd="0" presId="urn:microsoft.com/office/officeart/2005/8/layout/chart3"/>
    <dgm:cxn modelId="{4225FAED-BC3A-4693-AF6C-417700E6D34C}" srcId="{65B50BC2-6163-48EA-B9A0-127E3783663F}" destId="{04C8C1F6-A136-483D-931F-BA76D407B99A}" srcOrd="2" destOrd="0" parTransId="{1E69058D-C1BE-433B-83AB-035A3BFC1398}" sibTransId="{528F010C-9402-40A9-BCAD-768C5CA40117}"/>
    <dgm:cxn modelId="{B116280B-D4F8-4280-946C-46E13D34FC6B}" type="presOf" srcId="{04C8C1F6-A136-483D-931F-BA76D407B99A}" destId="{A83803AF-902D-4AF5-AE85-424EF9D85FE8}" srcOrd="1" destOrd="0" presId="urn:microsoft.com/office/officeart/2005/8/layout/chart3"/>
    <dgm:cxn modelId="{3799E3E3-5FFD-47CE-92B4-BBDC1A4726F4}" type="presOf" srcId="{1D7BD792-0DE2-4ED4-A0CA-8E5DEC18ACFE}" destId="{29C348E7-D7B5-4640-867D-0521D83C52E7}" srcOrd="0" destOrd="0" presId="urn:microsoft.com/office/officeart/2005/8/layout/chart3"/>
    <dgm:cxn modelId="{FC6C46CE-63CB-4643-AD9B-A66A0526B5AE}" type="presOf" srcId="{1D7BD792-0DE2-4ED4-A0CA-8E5DEC18ACFE}" destId="{31672943-AD3D-46EC-ABC2-156F7A81BC6B}" srcOrd="1" destOrd="0" presId="urn:microsoft.com/office/officeart/2005/8/layout/chart3"/>
    <dgm:cxn modelId="{A62949C7-384C-4F2B-A04D-B28FE774EFF4}" type="presParOf" srcId="{78AA170A-0CCB-4E54-B476-B536BA4F8AFD}" destId="{29C348E7-D7B5-4640-867D-0521D83C52E7}" srcOrd="0" destOrd="0" presId="urn:microsoft.com/office/officeart/2005/8/layout/chart3"/>
    <dgm:cxn modelId="{7ADB46AB-731E-405C-8247-823C5B836A5A}" type="presParOf" srcId="{78AA170A-0CCB-4E54-B476-B536BA4F8AFD}" destId="{31672943-AD3D-46EC-ABC2-156F7A81BC6B}" srcOrd="1" destOrd="0" presId="urn:microsoft.com/office/officeart/2005/8/layout/chart3"/>
    <dgm:cxn modelId="{F19668CD-FBFA-48A8-86CF-70CA00CE829A}" type="presParOf" srcId="{78AA170A-0CCB-4E54-B476-B536BA4F8AFD}" destId="{7329E184-11F5-4323-ACD1-159487D01F48}" srcOrd="2" destOrd="0" presId="urn:microsoft.com/office/officeart/2005/8/layout/chart3"/>
    <dgm:cxn modelId="{4318D70F-A1D0-4E9A-8F8A-8D0C97944F5A}" type="presParOf" srcId="{78AA170A-0CCB-4E54-B476-B536BA4F8AFD}" destId="{A5445CC2-6F7B-4A85-86D9-E4413F20084B}" srcOrd="3" destOrd="0" presId="urn:microsoft.com/office/officeart/2005/8/layout/chart3"/>
    <dgm:cxn modelId="{1E696D7D-FB09-4A9E-B67C-ACAB01B6925E}" type="presParOf" srcId="{78AA170A-0CCB-4E54-B476-B536BA4F8AFD}" destId="{B717979F-CE34-40E3-BD32-13048CB10669}" srcOrd="4" destOrd="0" presId="urn:microsoft.com/office/officeart/2005/8/layout/chart3"/>
    <dgm:cxn modelId="{D95D68B7-7543-4200-9E8E-35F312C12526}" type="presParOf" srcId="{78AA170A-0CCB-4E54-B476-B536BA4F8AFD}" destId="{A83803AF-902D-4AF5-AE85-424EF9D85FE8}" srcOrd="5" destOrd="0" presId="urn:microsoft.com/office/officeart/2005/8/layout/char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6B88BCF-1506-44D0-B0AA-57F3CFF9B7E4}" type="doc">
      <dgm:prSet loTypeId="urn:microsoft.com/office/officeart/2005/8/layout/cycle8" loCatId="cycle" qsTypeId="urn:microsoft.com/office/officeart/2005/8/quickstyle/simple4" qsCatId="simple" csTypeId="urn:microsoft.com/office/officeart/2005/8/colors/colorful1#2" csCatId="colorful" phldr="1"/>
      <dgm:spPr/>
    </dgm:pt>
    <dgm:pt modelId="{DFD4DFBB-1F8D-452D-AFAC-B7A3E1A80217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績效力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8745295D-746C-4CA9-B48E-3ADA819C2F52}" type="parTrans" cxnId="{877F2A9C-6941-41B2-A5B4-EB9CF15A5180}">
      <dgm:prSet/>
      <dgm:spPr/>
      <dgm:t>
        <a:bodyPr/>
        <a:lstStyle/>
        <a:p>
          <a:endParaRPr lang="zh-TW" altLang="en-US" b="1"/>
        </a:p>
      </dgm:t>
    </dgm:pt>
    <dgm:pt modelId="{2C51DA81-02BE-40A0-B75C-9D9A043D3829}" type="sibTrans" cxnId="{877F2A9C-6941-41B2-A5B4-EB9CF15A5180}">
      <dgm:prSet/>
      <dgm:spPr/>
      <dgm:t>
        <a:bodyPr/>
        <a:lstStyle/>
        <a:p>
          <a:endParaRPr lang="zh-TW" altLang="en-US" b="1"/>
        </a:p>
      </dgm:t>
    </dgm:pt>
    <dgm:pt modelId="{372F2E55-1FA1-4E87-8BE7-56589E586E6A}">
      <dgm:prSet phldrT="[文字]"/>
      <dgm:spPr/>
      <dgm:t>
        <a:bodyPr/>
        <a:lstStyle/>
        <a:p>
          <a:r>
            <a:rPr lang="zh-TW" altLang="en-US" b="1" smtClean="0">
              <a:latin typeface="微軟正黑體" pitchFamily="34" charset="-120"/>
              <a:ea typeface="微軟正黑體" pitchFamily="34" charset="-120"/>
            </a:rPr>
            <a:t>知識力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DADB9602-2F02-4C26-A308-EFCA963A0861}" type="parTrans" cxnId="{2602DA06-34D1-414B-B730-56A40EDF8762}">
      <dgm:prSet/>
      <dgm:spPr/>
      <dgm:t>
        <a:bodyPr/>
        <a:lstStyle/>
        <a:p>
          <a:endParaRPr lang="zh-TW" altLang="en-US" b="1"/>
        </a:p>
      </dgm:t>
    </dgm:pt>
    <dgm:pt modelId="{0C21001D-954E-4B53-BA8C-D031DE95CE36}" type="sibTrans" cxnId="{2602DA06-34D1-414B-B730-56A40EDF8762}">
      <dgm:prSet/>
      <dgm:spPr/>
      <dgm:t>
        <a:bodyPr/>
        <a:lstStyle/>
        <a:p>
          <a:endParaRPr lang="zh-TW" altLang="en-US" b="1"/>
        </a:p>
      </dgm:t>
    </dgm:pt>
    <dgm:pt modelId="{B5BADED8-6889-49EC-8CB9-078088F427B2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專業力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D5E36768-2489-4EE8-BB9D-D11D19A4E8BA}" type="parTrans" cxnId="{5E8D89CA-F3C7-4FF2-8DA2-D56969EBD041}">
      <dgm:prSet/>
      <dgm:spPr/>
      <dgm:t>
        <a:bodyPr/>
        <a:lstStyle/>
        <a:p>
          <a:endParaRPr lang="zh-TW" altLang="en-US" b="1"/>
        </a:p>
      </dgm:t>
    </dgm:pt>
    <dgm:pt modelId="{6E8CDAA4-F71B-417F-8C62-3323AACE8FC9}" type="sibTrans" cxnId="{5E8D89CA-F3C7-4FF2-8DA2-D56969EBD041}">
      <dgm:prSet/>
      <dgm:spPr/>
      <dgm:t>
        <a:bodyPr/>
        <a:lstStyle/>
        <a:p>
          <a:endParaRPr lang="zh-TW" altLang="en-US" b="1"/>
        </a:p>
      </dgm:t>
    </dgm:pt>
    <dgm:pt modelId="{07FDA4CB-135A-4017-9029-67130B03CE14}" type="pres">
      <dgm:prSet presAssocID="{B6B88BCF-1506-44D0-B0AA-57F3CFF9B7E4}" presName="compositeShape" presStyleCnt="0">
        <dgm:presLayoutVars>
          <dgm:chMax val="7"/>
          <dgm:dir/>
          <dgm:resizeHandles val="exact"/>
        </dgm:presLayoutVars>
      </dgm:prSet>
      <dgm:spPr/>
    </dgm:pt>
    <dgm:pt modelId="{9DD4A911-95D8-4D8F-8840-7709DF33DA62}" type="pres">
      <dgm:prSet presAssocID="{B6B88BCF-1506-44D0-B0AA-57F3CFF9B7E4}" presName="wedge1" presStyleLbl="node1" presStyleIdx="0" presStyleCnt="3"/>
      <dgm:spPr/>
      <dgm:t>
        <a:bodyPr/>
        <a:lstStyle/>
        <a:p>
          <a:endParaRPr lang="zh-TW" altLang="en-US"/>
        </a:p>
      </dgm:t>
    </dgm:pt>
    <dgm:pt modelId="{97F4F15B-925F-41FE-AD15-A8452DECD3E0}" type="pres">
      <dgm:prSet presAssocID="{B6B88BCF-1506-44D0-B0AA-57F3CFF9B7E4}" presName="dummy1a" presStyleCnt="0"/>
      <dgm:spPr/>
    </dgm:pt>
    <dgm:pt modelId="{240A6DD8-0567-40CF-923E-5598C76A058A}" type="pres">
      <dgm:prSet presAssocID="{B6B88BCF-1506-44D0-B0AA-57F3CFF9B7E4}" presName="dummy1b" presStyleCnt="0"/>
      <dgm:spPr/>
    </dgm:pt>
    <dgm:pt modelId="{31A954DA-0F90-4249-A140-01D83E9EC285}" type="pres">
      <dgm:prSet presAssocID="{B6B88BCF-1506-44D0-B0AA-57F3CFF9B7E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722110-0F15-4331-8660-89A2CC114315}" type="pres">
      <dgm:prSet presAssocID="{B6B88BCF-1506-44D0-B0AA-57F3CFF9B7E4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4BF6F18D-5C2D-424C-91CE-73AF60C0804A}" type="pres">
      <dgm:prSet presAssocID="{B6B88BCF-1506-44D0-B0AA-57F3CFF9B7E4}" presName="dummy2a" presStyleCnt="0"/>
      <dgm:spPr/>
    </dgm:pt>
    <dgm:pt modelId="{CC081FAC-CBF5-40F3-8205-BECD1756E5CA}" type="pres">
      <dgm:prSet presAssocID="{B6B88BCF-1506-44D0-B0AA-57F3CFF9B7E4}" presName="dummy2b" presStyleCnt="0"/>
      <dgm:spPr/>
    </dgm:pt>
    <dgm:pt modelId="{463284F9-43FD-4C8B-B049-C823070245ED}" type="pres">
      <dgm:prSet presAssocID="{B6B88BCF-1506-44D0-B0AA-57F3CFF9B7E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60F77B-A3F6-40A0-AAC5-6905CB37CCEC}" type="pres">
      <dgm:prSet presAssocID="{B6B88BCF-1506-44D0-B0AA-57F3CFF9B7E4}" presName="wedge3" presStyleLbl="node1" presStyleIdx="2" presStyleCnt="3"/>
      <dgm:spPr/>
      <dgm:t>
        <a:bodyPr/>
        <a:lstStyle/>
        <a:p>
          <a:endParaRPr lang="zh-TW" altLang="en-US"/>
        </a:p>
      </dgm:t>
    </dgm:pt>
    <dgm:pt modelId="{B34FF33B-E4DC-4451-9A66-011F3AAAA773}" type="pres">
      <dgm:prSet presAssocID="{B6B88BCF-1506-44D0-B0AA-57F3CFF9B7E4}" presName="dummy3a" presStyleCnt="0"/>
      <dgm:spPr/>
    </dgm:pt>
    <dgm:pt modelId="{35D18D94-DA8A-420B-85F8-49334F3F8236}" type="pres">
      <dgm:prSet presAssocID="{B6B88BCF-1506-44D0-B0AA-57F3CFF9B7E4}" presName="dummy3b" presStyleCnt="0"/>
      <dgm:spPr/>
    </dgm:pt>
    <dgm:pt modelId="{0D07823F-D849-4808-ADC7-1398AE93D060}" type="pres">
      <dgm:prSet presAssocID="{B6B88BCF-1506-44D0-B0AA-57F3CFF9B7E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9937DE-99A0-4D7D-83E2-66C01848687E}" type="pres">
      <dgm:prSet presAssocID="{2C51DA81-02BE-40A0-B75C-9D9A043D3829}" presName="arrowWedge1" presStyleLbl="fgSibTrans2D1" presStyleIdx="0" presStyleCnt="3"/>
      <dgm:spPr/>
    </dgm:pt>
    <dgm:pt modelId="{85FC74B9-4DA9-4302-BC98-02361281BD4A}" type="pres">
      <dgm:prSet presAssocID="{0C21001D-954E-4B53-BA8C-D031DE95CE36}" presName="arrowWedge2" presStyleLbl="fgSibTrans2D1" presStyleIdx="1" presStyleCnt="3"/>
      <dgm:spPr/>
    </dgm:pt>
    <dgm:pt modelId="{1016A9B4-6802-4B02-8EBC-4901022E57E9}" type="pres">
      <dgm:prSet presAssocID="{6E8CDAA4-F71B-417F-8C62-3323AACE8FC9}" presName="arrowWedge3" presStyleLbl="fgSibTrans2D1" presStyleIdx="2" presStyleCnt="3"/>
      <dgm:spPr/>
    </dgm:pt>
  </dgm:ptLst>
  <dgm:cxnLst>
    <dgm:cxn modelId="{FB4D92BD-B56B-4719-92C7-BE80F0728960}" type="presOf" srcId="{B5BADED8-6889-49EC-8CB9-078088F427B2}" destId="{0D07823F-D849-4808-ADC7-1398AE93D060}" srcOrd="1" destOrd="0" presId="urn:microsoft.com/office/officeart/2005/8/layout/cycle8"/>
    <dgm:cxn modelId="{D983E4A8-726E-47A2-A50B-15B44B80B6C3}" type="presOf" srcId="{372F2E55-1FA1-4E87-8BE7-56589E586E6A}" destId="{5E722110-0F15-4331-8660-89A2CC114315}" srcOrd="0" destOrd="0" presId="urn:microsoft.com/office/officeart/2005/8/layout/cycle8"/>
    <dgm:cxn modelId="{2602DA06-34D1-414B-B730-56A40EDF8762}" srcId="{B6B88BCF-1506-44D0-B0AA-57F3CFF9B7E4}" destId="{372F2E55-1FA1-4E87-8BE7-56589E586E6A}" srcOrd="1" destOrd="0" parTransId="{DADB9602-2F02-4C26-A308-EFCA963A0861}" sibTransId="{0C21001D-954E-4B53-BA8C-D031DE95CE36}"/>
    <dgm:cxn modelId="{7E880E1F-7533-43EF-B9A3-C0BEB01CBDF3}" type="presOf" srcId="{372F2E55-1FA1-4E87-8BE7-56589E586E6A}" destId="{463284F9-43FD-4C8B-B049-C823070245ED}" srcOrd="1" destOrd="0" presId="urn:microsoft.com/office/officeart/2005/8/layout/cycle8"/>
    <dgm:cxn modelId="{DDC2E04F-658D-40B0-BC03-0C764A7B7223}" type="presOf" srcId="{DFD4DFBB-1F8D-452D-AFAC-B7A3E1A80217}" destId="{9DD4A911-95D8-4D8F-8840-7709DF33DA62}" srcOrd="0" destOrd="0" presId="urn:microsoft.com/office/officeart/2005/8/layout/cycle8"/>
    <dgm:cxn modelId="{877F2A9C-6941-41B2-A5B4-EB9CF15A5180}" srcId="{B6B88BCF-1506-44D0-B0AA-57F3CFF9B7E4}" destId="{DFD4DFBB-1F8D-452D-AFAC-B7A3E1A80217}" srcOrd="0" destOrd="0" parTransId="{8745295D-746C-4CA9-B48E-3ADA819C2F52}" sibTransId="{2C51DA81-02BE-40A0-B75C-9D9A043D3829}"/>
    <dgm:cxn modelId="{FB789B0E-D778-42DD-8A26-61A694094F4B}" type="presOf" srcId="{DFD4DFBB-1F8D-452D-AFAC-B7A3E1A80217}" destId="{31A954DA-0F90-4249-A140-01D83E9EC285}" srcOrd="1" destOrd="0" presId="urn:microsoft.com/office/officeart/2005/8/layout/cycle8"/>
    <dgm:cxn modelId="{268660D1-A00F-40DE-9479-0FEC8E2BD3BE}" type="presOf" srcId="{B5BADED8-6889-49EC-8CB9-078088F427B2}" destId="{0260F77B-A3F6-40A0-AAC5-6905CB37CCEC}" srcOrd="0" destOrd="0" presId="urn:microsoft.com/office/officeart/2005/8/layout/cycle8"/>
    <dgm:cxn modelId="{AC31754B-021C-46B7-9357-399A445D9DC1}" type="presOf" srcId="{B6B88BCF-1506-44D0-B0AA-57F3CFF9B7E4}" destId="{07FDA4CB-135A-4017-9029-67130B03CE14}" srcOrd="0" destOrd="0" presId="urn:microsoft.com/office/officeart/2005/8/layout/cycle8"/>
    <dgm:cxn modelId="{5E8D89CA-F3C7-4FF2-8DA2-D56969EBD041}" srcId="{B6B88BCF-1506-44D0-B0AA-57F3CFF9B7E4}" destId="{B5BADED8-6889-49EC-8CB9-078088F427B2}" srcOrd="2" destOrd="0" parTransId="{D5E36768-2489-4EE8-BB9D-D11D19A4E8BA}" sibTransId="{6E8CDAA4-F71B-417F-8C62-3323AACE8FC9}"/>
    <dgm:cxn modelId="{3BD78D58-B63E-47B0-9C87-828A790219BD}" type="presParOf" srcId="{07FDA4CB-135A-4017-9029-67130B03CE14}" destId="{9DD4A911-95D8-4D8F-8840-7709DF33DA62}" srcOrd="0" destOrd="0" presId="urn:microsoft.com/office/officeart/2005/8/layout/cycle8"/>
    <dgm:cxn modelId="{5325C92C-EFA3-497C-B5C3-5A7DD1D8E97F}" type="presParOf" srcId="{07FDA4CB-135A-4017-9029-67130B03CE14}" destId="{97F4F15B-925F-41FE-AD15-A8452DECD3E0}" srcOrd="1" destOrd="0" presId="urn:microsoft.com/office/officeart/2005/8/layout/cycle8"/>
    <dgm:cxn modelId="{6836B145-BF6A-4165-B996-6A5E0B96DB06}" type="presParOf" srcId="{07FDA4CB-135A-4017-9029-67130B03CE14}" destId="{240A6DD8-0567-40CF-923E-5598C76A058A}" srcOrd="2" destOrd="0" presId="urn:microsoft.com/office/officeart/2005/8/layout/cycle8"/>
    <dgm:cxn modelId="{93AF267D-FB84-4749-A3FF-452ADA2DBBC7}" type="presParOf" srcId="{07FDA4CB-135A-4017-9029-67130B03CE14}" destId="{31A954DA-0F90-4249-A140-01D83E9EC285}" srcOrd="3" destOrd="0" presId="urn:microsoft.com/office/officeart/2005/8/layout/cycle8"/>
    <dgm:cxn modelId="{1ADCFDB3-11D9-48BF-9626-EDDDA018A139}" type="presParOf" srcId="{07FDA4CB-135A-4017-9029-67130B03CE14}" destId="{5E722110-0F15-4331-8660-89A2CC114315}" srcOrd="4" destOrd="0" presId="urn:microsoft.com/office/officeart/2005/8/layout/cycle8"/>
    <dgm:cxn modelId="{F9052D5C-BD66-40D4-A193-6685BC6ECD2C}" type="presParOf" srcId="{07FDA4CB-135A-4017-9029-67130B03CE14}" destId="{4BF6F18D-5C2D-424C-91CE-73AF60C0804A}" srcOrd="5" destOrd="0" presId="urn:microsoft.com/office/officeart/2005/8/layout/cycle8"/>
    <dgm:cxn modelId="{5604FF1F-6A22-4248-8DE4-1812F2F71581}" type="presParOf" srcId="{07FDA4CB-135A-4017-9029-67130B03CE14}" destId="{CC081FAC-CBF5-40F3-8205-BECD1756E5CA}" srcOrd="6" destOrd="0" presId="urn:microsoft.com/office/officeart/2005/8/layout/cycle8"/>
    <dgm:cxn modelId="{00755CFC-BB51-4CBD-B9A0-7155A1468B0F}" type="presParOf" srcId="{07FDA4CB-135A-4017-9029-67130B03CE14}" destId="{463284F9-43FD-4C8B-B049-C823070245ED}" srcOrd="7" destOrd="0" presId="urn:microsoft.com/office/officeart/2005/8/layout/cycle8"/>
    <dgm:cxn modelId="{4FD183EB-84E6-4169-BBAC-3BEE21270B20}" type="presParOf" srcId="{07FDA4CB-135A-4017-9029-67130B03CE14}" destId="{0260F77B-A3F6-40A0-AAC5-6905CB37CCEC}" srcOrd="8" destOrd="0" presId="urn:microsoft.com/office/officeart/2005/8/layout/cycle8"/>
    <dgm:cxn modelId="{76E21B0C-AC40-4F02-85AE-7182D13E300D}" type="presParOf" srcId="{07FDA4CB-135A-4017-9029-67130B03CE14}" destId="{B34FF33B-E4DC-4451-9A66-011F3AAAA773}" srcOrd="9" destOrd="0" presId="urn:microsoft.com/office/officeart/2005/8/layout/cycle8"/>
    <dgm:cxn modelId="{30CBA56A-CCB9-45E4-8C91-164766D4727F}" type="presParOf" srcId="{07FDA4CB-135A-4017-9029-67130B03CE14}" destId="{35D18D94-DA8A-420B-85F8-49334F3F8236}" srcOrd="10" destOrd="0" presId="urn:microsoft.com/office/officeart/2005/8/layout/cycle8"/>
    <dgm:cxn modelId="{0D6B0F92-9687-4423-95CB-14C877468B84}" type="presParOf" srcId="{07FDA4CB-135A-4017-9029-67130B03CE14}" destId="{0D07823F-D849-4808-ADC7-1398AE93D060}" srcOrd="11" destOrd="0" presId="urn:microsoft.com/office/officeart/2005/8/layout/cycle8"/>
    <dgm:cxn modelId="{98715373-EE06-4B89-8971-C1A58D2546CC}" type="presParOf" srcId="{07FDA4CB-135A-4017-9029-67130B03CE14}" destId="{149937DE-99A0-4D7D-83E2-66C01848687E}" srcOrd="12" destOrd="0" presId="urn:microsoft.com/office/officeart/2005/8/layout/cycle8"/>
    <dgm:cxn modelId="{BEFFDED3-CAB2-4D14-9B53-CA84EB2FAEF8}" type="presParOf" srcId="{07FDA4CB-135A-4017-9029-67130B03CE14}" destId="{85FC74B9-4DA9-4302-BC98-02361281BD4A}" srcOrd="13" destOrd="0" presId="urn:microsoft.com/office/officeart/2005/8/layout/cycle8"/>
    <dgm:cxn modelId="{B9705C01-903E-4686-B7A7-16C2B35446D0}" type="presParOf" srcId="{07FDA4CB-135A-4017-9029-67130B03CE14}" destId="{1016A9B4-6802-4B02-8EBC-4901022E57E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D8C27C-4C80-4C67-8D78-A524F9AD6792}" type="doc">
      <dgm:prSet loTypeId="urn:microsoft.com/office/officeart/2005/8/layout/chevron1" loCatId="process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0730E1D7-39DA-4E35-81DB-3D1D55BD2B0A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策略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地圖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133F51B3-E8E5-4788-9784-34B99F0F9E06}" type="parTrans" cxnId="{76BF507B-B83A-4BBC-873F-2F2110F36976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32FB2D0-A592-40FC-AC95-2486FC238AB3}" type="sibTrans" cxnId="{76BF507B-B83A-4BBC-873F-2F2110F36976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0C3F0E3-B6AE-48F7-B571-5933CBF39BA5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6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478D87E9-FC28-4B8E-B341-BDA537EFC15D}" type="parTrans" cxnId="{53533FE9-42A5-4344-A425-EEC9A0AE746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2D675DB-C332-4837-B670-3E20183A4894}" type="sibTrans" cxnId="{53533FE9-42A5-4344-A425-EEC9A0AE746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3756DA5-E2BA-4773-A559-7974FC9AFC06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smtClean="0">
              <a:latin typeface="微軟正黑體" pitchFamily="34" charset="-120"/>
              <a:ea typeface="微軟正黑體" pitchFamily="34" charset="-120"/>
            </a:rPr>
            <a:t>行動</a:t>
          </a:r>
          <a:endParaRPr lang="en-US" altLang="zh-TW" sz="160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  <a:spcAft>
              <a:spcPts val="0"/>
            </a:spcAft>
          </a:pPr>
          <a:r>
            <a:rPr lang="zh-TW" altLang="en-US" sz="1600" smtClean="0">
              <a:latin typeface="微軟正黑體" pitchFamily="34" charset="-120"/>
              <a:ea typeface="微軟正黑體" pitchFamily="34" charset="-120"/>
            </a:rPr>
            <a:t>方案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4B76B1A4-1CA7-4CD8-B4D8-4B2C2407B648}" type="parTrans" cxnId="{09FE7E1C-F40A-4F58-8328-8B8D4D2841E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0F28079-E810-4E99-98FD-24B5D6C50B71}" type="sibTrans" cxnId="{09FE7E1C-F40A-4F58-8328-8B8D4D2841E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23DEDFB-1B7A-4376-872F-8194A1164F26}">
      <dgm:prSet phldrT="[文字]"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>
            <a:lnSpc>
              <a:spcPts val="1800"/>
            </a:lnSpc>
            <a:spcAft>
              <a:spcPts val="0"/>
            </a:spcAft>
          </a:pPr>
          <a:r>
            <a:rPr lang="en-US" altLang="zh-TW" sz="1600" b="1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B89CB27C-8806-4B6E-9FC0-B9280F6FEEA2}" type="parTrans" cxnId="{7E985166-8EA7-4042-98C5-98A466E2B8C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93734DF-C5F7-4132-89C6-DEB2A91E87EF}" type="sibTrans" cxnId="{7E985166-8EA7-4042-98C5-98A466E2B8CE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10F040A-5711-46C4-B89B-594F65BB9635}" type="pres">
      <dgm:prSet presAssocID="{84D8C27C-4C80-4C67-8D78-A524F9AD6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7FE3FA1-A48E-45EE-89A1-69E151E40629}" type="pres">
      <dgm:prSet presAssocID="{523DEDFB-1B7A-4376-872F-8194A1164F2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8C7A63-4AF7-4348-84C6-D9B5C5F5A9FC}" type="pres">
      <dgm:prSet presAssocID="{E93734DF-C5F7-4132-89C6-DEB2A91E87EF}" presName="parTxOnlySpace" presStyleCnt="0"/>
      <dgm:spPr/>
      <dgm:t>
        <a:bodyPr/>
        <a:lstStyle/>
        <a:p>
          <a:endParaRPr lang="zh-HK" altLang="en-US"/>
        </a:p>
      </dgm:t>
    </dgm:pt>
    <dgm:pt modelId="{C53ADEF4-FE73-46B4-A1F3-0B2A24D08E08}" type="pres">
      <dgm:prSet presAssocID="{0730E1D7-39DA-4E35-81DB-3D1D55BD2B0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DFE2A2-130A-4098-8F38-D5E5346B8860}" type="pres">
      <dgm:prSet presAssocID="{632FB2D0-A592-40FC-AC95-2486FC238AB3}" presName="parTxOnlySpace" presStyleCnt="0"/>
      <dgm:spPr/>
      <dgm:t>
        <a:bodyPr/>
        <a:lstStyle/>
        <a:p>
          <a:endParaRPr lang="zh-HK" altLang="en-US"/>
        </a:p>
      </dgm:t>
    </dgm:pt>
    <dgm:pt modelId="{1783EA78-BB6D-4FB4-822E-3F5A0B9C071C}" type="pres">
      <dgm:prSet presAssocID="{E0C3F0E3-B6AE-48F7-B571-5933CBF39BA5}" presName="parTxOnly" presStyleLbl="node1" presStyleIdx="2" presStyleCnt="4" custScaleX="1375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A970C-4B2C-44DB-9B57-99B9A6560FE8}" type="pres">
      <dgm:prSet presAssocID="{12D675DB-C332-4837-B670-3E20183A4894}" presName="parTxOnlySpace" presStyleCnt="0"/>
      <dgm:spPr/>
      <dgm:t>
        <a:bodyPr/>
        <a:lstStyle/>
        <a:p>
          <a:endParaRPr lang="zh-HK" altLang="en-US"/>
        </a:p>
      </dgm:t>
    </dgm:pt>
    <dgm:pt modelId="{C00B4002-396C-4323-9D3F-291A97D0D433}" type="pres">
      <dgm:prSet presAssocID="{E3756DA5-E2BA-4773-A559-7974FC9AFC0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89532D5-8F95-4693-B482-39171D6E5384}" type="presOf" srcId="{E0C3F0E3-B6AE-48F7-B571-5933CBF39BA5}" destId="{1783EA78-BB6D-4FB4-822E-3F5A0B9C071C}" srcOrd="0" destOrd="0" presId="urn:microsoft.com/office/officeart/2005/8/layout/chevron1"/>
    <dgm:cxn modelId="{7E985166-8EA7-4042-98C5-98A466E2B8CE}" srcId="{84D8C27C-4C80-4C67-8D78-A524F9AD6792}" destId="{523DEDFB-1B7A-4376-872F-8194A1164F26}" srcOrd="0" destOrd="0" parTransId="{B89CB27C-8806-4B6E-9FC0-B9280F6FEEA2}" sibTransId="{E93734DF-C5F7-4132-89C6-DEB2A91E87EF}"/>
    <dgm:cxn modelId="{B0CD38C7-4451-4CEB-97E5-C5C0CD9692BB}" type="presOf" srcId="{84D8C27C-4C80-4C67-8D78-A524F9AD6792}" destId="{810F040A-5711-46C4-B89B-594F65BB9635}" srcOrd="0" destOrd="0" presId="urn:microsoft.com/office/officeart/2005/8/layout/chevron1"/>
    <dgm:cxn modelId="{05AE4B7B-8929-4B94-81FD-6387D2AB67E4}" type="presOf" srcId="{E3756DA5-E2BA-4773-A559-7974FC9AFC06}" destId="{C00B4002-396C-4323-9D3F-291A97D0D433}" srcOrd="0" destOrd="0" presId="urn:microsoft.com/office/officeart/2005/8/layout/chevron1"/>
    <dgm:cxn modelId="{09FE7E1C-F40A-4F58-8328-8B8D4D2841ED}" srcId="{84D8C27C-4C80-4C67-8D78-A524F9AD6792}" destId="{E3756DA5-E2BA-4773-A559-7974FC9AFC06}" srcOrd="3" destOrd="0" parTransId="{4B76B1A4-1CA7-4CD8-B4D8-4B2C2407B648}" sibTransId="{C0F28079-E810-4E99-98FD-24B5D6C50B71}"/>
    <dgm:cxn modelId="{EAFBB464-C0BA-4A9B-B23D-1CD44F916416}" type="presOf" srcId="{523DEDFB-1B7A-4376-872F-8194A1164F26}" destId="{57FE3FA1-A48E-45EE-89A1-69E151E40629}" srcOrd="0" destOrd="0" presId="urn:microsoft.com/office/officeart/2005/8/layout/chevron1"/>
    <dgm:cxn modelId="{53533FE9-42A5-4344-A425-EEC9A0AE746A}" srcId="{84D8C27C-4C80-4C67-8D78-A524F9AD6792}" destId="{E0C3F0E3-B6AE-48F7-B571-5933CBF39BA5}" srcOrd="2" destOrd="0" parTransId="{478D87E9-FC28-4B8E-B341-BDA537EFC15D}" sibTransId="{12D675DB-C332-4837-B670-3E20183A4894}"/>
    <dgm:cxn modelId="{77908C83-16EF-4A6D-A9F3-A9D36A5446B5}" type="presOf" srcId="{0730E1D7-39DA-4E35-81DB-3D1D55BD2B0A}" destId="{C53ADEF4-FE73-46B4-A1F3-0B2A24D08E08}" srcOrd="0" destOrd="0" presId="urn:microsoft.com/office/officeart/2005/8/layout/chevron1"/>
    <dgm:cxn modelId="{76BF507B-B83A-4BBC-873F-2F2110F36976}" srcId="{84D8C27C-4C80-4C67-8D78-A524F9AD6792}" destId="{0730E1D7-39DA-4E35-81DB-3D1D55BD2B0A}" srcOrd="1" destOrd="0" parTransId="{133F51B3-E8E5-4788-9784-34B99F0F9E06}" sibTransId="{632FB2D0-A592-40FC-AC95-2486FC238AB3}"/>
    <dgm:cxn modelId="{2E5BA03C-7A1F-46E9-8157-F387CDE4278D}" type="presParOf" srcId="{810F040A-5711-46C4-B89B-594F65BB9635}" destId="{57FE3FA1-A48E-45EE-89A1-69E151E40629}" srcOrd="0" destOrd="0" presId="urn:microsoft.com/office/officeart/2005/8/layout/chevron1"/>
    <dgm:cxn modelId="{EE6B0C81-4B6C-4654-A5F9-A066A0B7BA68}" type="presParOf" srcId="{810F040A-5711-46C4-B89B-594F65BB9635}" destId="{548C7A63-4AF7-4348-84C6-D9B5C5F5A9FC}" srcOrd="1" destOrd="0" presId="urn:microsoft.com/office/officeart/2005/8/layout/chevron1"/>
    <dgm:cxn modelId="{0FA623DE-CEB5-436C-9DBF-66D8482CC3BD}" type="presParOf" srcId="{810F040A-5711-46C4-B89B-594F65BB9635}" destId="{C53ADEF4-FE73-46B4-A1F3-0B2A24D08E08}" srcOrd="2" destOrd="0" presId="urn:microsoft.com/office/officeart/2005/8/layout/chevron1"/>
    <dgm:cxn modelId="{0E238B94-F01D-4D81-974D-BBE02D0AE64D}" type="presParOf" srcId="{810F040A-5711-46C4-B89B-594F65BB9635}" destId="{20DFE2A2-130A-4098-8F38-D5E5346B8860}" srcOrd="3" destOrd="0" presId="urn:microsoft.com/office/officeart/2005/8/layout/chevron1"/>
    <dgm:cxn modelId="{4332F70A-EC8A-446C-BC4F-4EADD8006EB0}" type="presParOf" srcId="{810F040A-5711-46C4-B89B-594F65BB9635}" destId="{1783EA78-BB6D-4FB4-822E-3F5A0B9C071C}" srcOrd="4" destOrd="0" presId="urn:microsoft.com/office/officeart/2005/8/layout/chevron1"/>
    <dgm:cxn modelId="{6565B872-2FF5-4B85-BF77-AD5A5E1F306C}" type="presParOf" srcId="{810F040A-5711-46C4-B89B-594F65BB9635}" destId="{565A970C-4B2C-44DB-9B57-99B9A6560FE8}" srcOrd="5" destOrd="0" presId="urn:microsoft.com/office/officeart/2005/8/layout/chevron1"/>
    <dgm:cxn modelId="{F571A6A2-8785-4463-A2A7-87D1F66070C8}" type="presParOf" srcId="{810F040A-5711-46C4-B89B-594F65BB9635}" destId="{C00B4002-396C-4323-9D3F-291A97D0D433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ABB82-AB98-4FC1-A98A-B400F176BBEF}">
      <dsp:nvSpPr>
        <dsp:cNvPr id="0" name=""/>
        <dsp:cNvSpPr/>
      </dsp:nvSpPr>
      <dsp:spPr>
        <a:xfrm>
          <a:off x="3802" y="122552"/>
          <a:ext cx="7779105" cy="979504"/>
        </a:xfrm>
        <a:prstGeom prst="rect">
          <a:avLst/>
        </a:prstGeom>
        <a:gradFill rotWithShape="1">
          <a:gsLst>
            <a:gs pos="0">
              <a:schemeClr val="accent2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2"/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2">
              <a:tint val="5"/>
              <a:satMod val="13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3300" b="0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幸福</a:t>
          </a:r>
          <a:r>
            <a:rPr kumimoji="1" lang="zh-TW" altLang="en-US" sz="2000" b="0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來自</a:t>
          </a:r>
          <a:endParaRPr kumimoji="1" lang="en-US" sz="2000" b="0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802" y="122552"/>
        <a:ext cx="7779105" cy="979504"/>
      </dsp:txXfrm>
    </dsp:sp>
    <dsp:sp modelId="{BF86E0F2-40DE-40CD-8FC2-763D53433B4E}">
      <dsp:nvSpPr>
        <dsp:cNvPr id="0" name=""/>
        <dsp:cNvSpPr/>
      </dsp:nvSpPr>
      <dsp:spPr>
        <a:xfrm>
          <a:off x="3802" y="826620"/>
          <a:ext cx="7779105" cy="13725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ctr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zh-TW" altLang="en-US" sz="2400" b="0" kern="1200" dirty="0" smtClean="0">
              <a:latin typeface="微軟正黑體" pitchFamily="34" charset="-120"/>
              <a:ea typeface="微軟正黑體" pitchFamily="34" charset="-120"/>
            </a:rPr>
            <a:t>幸福的員工，</a:t>
          </a:r>
          <a:r>
            <a:rPr kumimoji="1" lang="zh-TW" sz="2400" b="0" kern="1200" dirty="0" smtClean="0">
              <a:latin typeface="微軟正黑體" pitchFamily="34" charset="-120"/>
              <a:ea typeface="微軟正黑體" pitchFamily="34" charset="-120"/>
            </a:rPr>
            <a:t>創造</a:t>
          </a:r>
          <a:r>
            <a:rPr kumimoji="1" lang="zh-TW" altLang="en-US" sz="2400" b="0" kern="1200" dirty="0" smtClean="0">
              <a:latin typeface="微軟正黑體" pitchFamily="34" charset="-120"/>
              <a:ea typeface="微軟正黑體" pitchFamily="34" charset="-120"/>
            </a:rPr>
            <a:t>令人感到幸福的產品</a:t>
          </a:r>
          <a:endParaRPr kumimoji="1" lang="en-US" sz="2400" b="0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ctr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zh-TW" altLang="en-US" sz="2400" b="0" kern="1200" dirty="0" smtClean="0">
              <a:latin typeface="微軟正黑體" pitchFamily="34" charset="-120"/>
              <a:ea typeface="微軟正黑體" pitchFamily="34" charset="-120"/>
            </a:rPr>
            <a:t>幸福的產品，成就幸福的客戶</a:t>
          </a:r>
          <a:endParaRPr kumimoji="1" lang="en-US" sz="2400" b="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802" y="826620"/>
        <a:ext cx="7779105" cy="13725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339" y="231734"/>
          <a:ext cx="1361609" cy="544643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alpha val="9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核心</a:t>
          </a: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流程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74661" y="231734"/>
        <a:ext cx="816966" cy="544643"/>
      </dsp:txXfrm>
    </dsp:sp>
    <dsp:sp modelId="{C53ADEF4-FE73-46B4-A1F3-0B2A24D08E08}">
      <dsp:nvSpPr>
        <dsp:cNvPr id="0" name=""/>
        <dsp:cNvSpPr/>
      </dsp:nvSpPr>
      <dsp:spPr>
        <a:xfrm>
          <a:off x="1227787" y="231734"/>
          <a:ext cx="1361609" cy="544643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alpha val="90000"/>
              <a:hueOff val="0"/>
              <a:satOff val="0"/>
              <a:lumOff val="0"/>
              <a:alphaOff val="-13333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知識</a:t>
          </a: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物件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500109" y="231734"/>
        <a:ext cx="816966" cy="544643"/>
      </dsp:txXfrm>
    </dsp:sp>
    <dsp:sp modelId="{1783EA78-BB6D-4FB4-822E-3F5A0B9C071C}">
      <dsp:nvSpPr>
        <dsp:cNvPr id="0" name=""/>
        <dsp:cNvSpPr/>
      </dsp:nvSpPr>
      <dsp:spPr>
        <a:xfrm>
          <a:off x="2453236" y="231734"/>
          <a:ext cx="1361609" cy="544643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alpha val="90000"/>
              <a:hueOff val="0"/>
              <a:satOff val="0"/>
              <a:lumOff val="0"/>
              <a:alphaOff val="-26667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725558" y="231734"/>
        <a:ext cx="816966" cy="544643"/>
      </dsp:txXfrm>
    </dsp:sp>
    <dsp:sp modelId="{C00B4002-396C-4323-9D3F-291A97D0D433}">
      <dsp:nvSpPr>
        <dsp:cNvPr id="0" name=""/>
        <dsp:cNvSpPr/>
      </dsp:nvSpPr>
      <dsp:spPr>
        <a:xfrm>
          <a:off x="3678685" y="231734"/>
          <a:ext cx="1361609" cy="544643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alpha val="90000"/>
              <a:hueOff val="0"/>
              <a:satOff val="0"/>
              <a:lumOff val="0"/>
              <a:alphaOff val="-40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知識</a:t>
          </a: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平台</a:t>
          </a:r>
          <a:endParaRPr lang="zh-TW" altLang="en-US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951007" y="231734"/>
        <a:ext cx="816966" cy="5446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339" y="195730"/>
          <a:ext cx="1361609" cy="544643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alpha val="9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smtClean="0">
              <a:latin typeface="微軟正黑體" pitchFamily="34" charset="-120"/>
              <a:ea typeface="微軟正黑體" pitchFamily="34" charset="-120"/>
            </a:rPr>
            <a:t>專長樹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74661" y="195730"/>
        <a:ext cx="816966" cy="544643"/>
      </dsp:txXfrm>
    </dsp:sp>
    <dsp:sp modelId="{C53ADEF4-FE73-46B4-A1F3-0B2A24D08E08}">
      <dsp:nvSpPr>
        <dsp:cNvPr id="0" name=""/>
        <dsp:cNvSpPr/>
      </dsp:nvSpPr>
      <dsp:spPr>
        <a:xfrm>
          <a:off x="1227787" y="195730"/>
          <a:ext cx="1361609" cy="544643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alpha val="90000"/>
              <a:hueOff val="0"/>
              <a:satOff val="0"/>
              <a:lumOff val="0"/>
              <a:alphaOff val="-13333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專家</a:t>
          </a: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黃頁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500109" y="195730"/>
        <a:ext cx="816966" cy="544643"/>
      </dsp:txXfrm>
    </dsp:sp>
    <dsp:sp modelId="{1783EA78-BB6D-4FB4-822E-3F5A0B9C071C}">
      <dsp:nvSpPr>
        <dsp:cNvPr id="0" name=""/>
        <dsp:cNvSpPr/>
      </dsp:nvSpPr>
      <dsp:spPr>
        <a:xfrm>
          <a:off x="2453236" y="195730"/>
          <a:ext cx="1361609" cy="544643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alpha val="90000"/>
              <a:hueOff val="0"/>
              <a:satOff val="0"/>
              <a:lumOff val="0"/>
              <a:alphaOff val="-26667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工作</a:t>
          </a: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725558" y="195730"/>
        <a:ext cx="816966" cy="544643"/>
      </dsp:txXfrm>
    </dsp:sp>
    <dsp:sp modelId="{C00B4002-396C-4323-9D3F-291A97D0D433}">
      <dsp:nvSpPr>
        <dsp:cNvPr id="0" name=""/>
        <dsp:cNvSpPr/>
      </dsp:nvSpPr>
      <dsp:spPr>
        <a:xfrm>
          <a:off x="3678685" y="195730"/>
          <a:ext cx="1361609" cy="544643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alpha val="90000"/>
              <a:hueOff val="0"/>
              <a:satOff val="0"/>
              <a:lumOff val="0"/>
              <a:alphaOff val="-40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600" b="1" kern="1200" dirty="0" err="1" smtClean="0">
              <a:latin typeface="微軟正黑體" pitchFamily="34" charset="-120"/>
              <a:ea typeface="微軟正黑體" pitchFamily="34" charset="-120"/>
            </a:rPr>
            <a:t>學習</a:t>
          </a: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600" b="1" kern="1200" dirty="0" err="1" smtClean="0">
              <a:latin typeface="微軟正黑體" pitchFamily="34" charset="-120"/>
              <a:ea typeface="微軟正黑體" pitchFamily="34" charset="-120"/>
            </a:rPr>
            <a:t>地圖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951007" y="195730"/>
        <a:ext cx="816966" cy="54464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0" y="0"/>
          <a:ext cx="5035636" cy="481519"/>
        </a:xfrm>
        <a:prstGeom prst="chevron">
          <a:avLst/>
        </a:prstGeom>
        <a:solidFill>
          <a:schemeClr val="accent5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美妝供應鏈知識社群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0760" y="0"/>
        <a:ext cx="4554117" cy="48151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C9336-57E5-4183-B582-9634882D7E49}">
      <dsp:nvSpPr>
        <dsp:cNvPr id="0" name=""/>
        <dsp:cNvSpPr/>
      </dsp:nvSpPr>
      <dsp:spPr>
        <a:xfrm rot="17992556">
          <a:off x="1670350" y="-36523"/>
          <a:ext cx="4770661" cy="4439486"/>
        </a:xfrm>
        <a:prstGeom prst="pie">
          <a:avLst>
            <a:gd name="adj1" fmla="val 16200000"/>
            <a:gd name="adj2" fmla="val 1800000"/>
          </a:avLst>
        </a:prstGeom>
        <a:gradFill rotWithShape="1">
          <a:gsLst>
            <a:gs pos="0">
              <a:schemeClr val="accent2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 w="12700" cap="flat" cmpd="sng" algn="ctr">
          <a:solidFill>
            <a:schemeClr val="accent2"/>
          </a:solidFill>
          <a:prstDash val="solid"/>
        </a:ln>
        <a:effectLst>
          <a:glow rad="101600">
            <a:schemeClr val="accent2">
              <a:alpha val="60000"/>
            </a:schemeClr>
          </a:glow>
        </a:effectLst>
        <a:scene3d>
          <a:camera prst="orthographicFront"/>
          <a:lightRig rig="flat" dir="t"/>
        </a:scene3d>
        <a:sp3d prstMaterial="flat">
          <a:bevelT w="38100" h="50800" prst="softRound"/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56167" y="364084"/>
        <a:ext cx="1703807" cy="1321275"/>
      </dsp:txXfrm>
    </dsp:sp>
    <dsp:sp modelId="{3831B37F-E0FC-433D-9A25-13AE028165FC}">
      <dsp:nvSpPr>
        <dsp:cNvPr id="0" name=""/>
        <dsp:cNvSpPr/>
      </dsp:nvSpPr>
      <dsp:spPr>
        <a:xfrm rot="17992556">
          <a:off x="2609796" y="881572"/>
          <a:ext cx="2855994" cy="285599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200" kern="1200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974079" y="2318830"/>
        <a:ext cx="1529997" cy="747998"/>
      </dsp:txXfrm>
    </dsp:sp>
    <dsp:sp modelId="{E32348EB-E370-44FF-83C7-1A568F25D2D8}">
      <dsp:nvSpPr>
        <dsp:cNvPr id="0" name=""/>
        <dsp:cNvSpPr/>
      </dsp:nvSpPr>
      <dsp:spPr>
        <a:xfrm rot="17992556">
          <a:off x="2530204" y="834984"/>
          <a:ext cx="2855994" cy="285599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700" kern="1200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810780" y="2148975"/>
        <a:ext cx="1019998" cy="849998"/>
      </dsp:txXfrm>
    </dsp:sp>
    <dsp:sp modelId="{F334987F-F643-4E04-BE82-5C9309D4D9BC}">
      <dsp:nvSpPr>
        <dsp:cNvPr id="0" name=""/>
        <dsp:cNvSpPr/>
      </dsp:nvSpPr>
      <dsp:spPr>
        <a:xfrm rot="17992556">
          <a:off x="1575895" y="-314368"/>
          <a:ext cx="4989137" cy="498913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1">
          <a:gsLst>
            <a:gs pos="0">
              <a:schemeClr val="accent2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2"/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2">
              <a:tint val="5"/>
              <a:satMod val="13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96A9A98D-FC0E-40EE-B05D-2CB1EA522C4B}">
      <dsp:nvSpPr>
        <dsp:cNvPr id="0" name=""/>
        <dsp:cNvSpPr/>
      </dsp:nvSpPr>
      <dsp:spPr>
        <a:xfrm rot="18079242">
          <a:off x="2438756" y="619843"/>
          <a:ext cx="3209594" cy="320959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36A108-2AB3-41FF-8224-9F84DB29A5F7}">
      <dsp:nvSpPr>
        <dsp:cNvPr id="0" name=""/>
        <dsp:cNvSpPr/>
      </dsp:nvSpPr>
      <dsp:spPr>
        <a:xfrm rot="17992556">
          <a:off x="2357568" y="662662"/>
          <a:ext cx="3209594" cy="320959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734" y="855708"/>
          <a:ext cx="1701734" cy="68069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1081" y="855708"/>
        <a:ext cx="1021041" cy="680693"/>
      </dsp:txXfrm>
    </dsp:sp>
    <dsp:sp modelId="{C53ADEF4-FE73-46B4-A1F3-0B2A24D08E08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策略地圖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1783EA78-BB6D-4FB4-822E-3F5A0B9C071C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336" rIns="0" bIns="21336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kern="12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C00B4002-396C-4323-9D3F-291A97D0D433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行動方案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937953" y="847785"/>
        <a:ext cx="1021041" cy="68069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C9336-57E5-4183-B582-9634882D7E49}">
      <dsp:nvSpPr>
        <dsp:cNvPr id="0" name=""/>
        <dsp:cNvSpPr/>
      </dsp:nvSpPr>
      <dsp:spPr>
        <a:xfrm rot="17992556">
          <a:off x="1835938" y="-36523"/>
          <a:ext cx="4439486" cy="4439486"/>
        </a:xfrm>
        <a:prstGeom prst="pie">
          <a:avLst>
            <a:gd name="adj1" fmla="val 16200000"/>
            <a:gd name="adj2" fmla="val 1800000"/>
          </a:avLst>
        </a:prstGeom>
        <a:gradFill rotWithShape="1">
          <a:gsLst>
            <a:gs pos="0">
              <a:schemeClr val="accent2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 w="12700" cap="flat" cmpd="sng" algn="ctr">
          <a:solidFill>
            <a:schemeClr val="accent2"/>
          </a:solidFill>
          <a:prstDash val="solid"/>
        </a:ln>
        <a:effectLst>
          <a:glow rad="101600">
            <a:schemeClr val="accent2">
              <a:alpha val="60000"/>
            </a:schemeClr>
          </a:glow>
        </a:effectLst>
        <a:scene3d>
          <a:camera prst="orthographicFront"/>
          <a:lightRig rig="flat" dir="t"/>
        </a:scene3d>
        <a:sp3d prstMaterial="flat">
          <a:bevelT w="38100" h="50800" prst="softRound"/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81389" y="423124"/>
        <a:ext cx="1585530" cy="1321275"/>
      </dsp:txXfrm>
    </dsp:sp>
    <dsp:sp modelId="{3831B37F-E0FC-433D-9A25-13AE028165FC}">
      <dsp:nvSpPr>
        <dsp:cNvPr id="0" name=""/>
        <dsp:cNvSpPr/>
      </dsp:nvSpPr>
      <dsp:spPr>
        <a:xfrm rot="17992556">
          <a:off x="2609796" y="881572"/>
          <a:ext cx="2855994" cy="285599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200" kern="1200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974079" y="2318830"/>
        <a:ext cx="1529997" cy="747998"/>
      </dsp:txXfrm>
    </dsp:sp>
    <dsp:sp modelId="{E32348EB-E370-44FF-83C7-1A568F25D2D8}">
      <dsp:nvSpPr>
        <dsp:cNvPr id="0" name=""/>
        <dsp:cNvSpPr/>
      </dsp:nvSpPr>
      <dsp:spPr>
        <a:xfrm rot="17992556">
          <a:off x="2530204" y="834984"/>
          <a:ext cx="2855994" cy="285599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700" kern="1200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810780" y="2148975"/>
        <a:ext cx="1019998" cy="849998"/>
      </dsp:txXfrm>
    </dsp:sp>
    <dsp:sp modelId="{F334987F-F643-4E04-BE82-5C9309D4D9BC}">
      <dsp:nvSpPr>
        <dsp:cNvPr id="0" name=""/>
        <dsp:cNvSpPr/>
      </dsp:nvSpPr>
      <dsp:spPr>
        <a:xfrm rot="17992556">
          <a:off x="1577463" y="-314368"/>
          <a:ext cx="4989137" cy="498913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1">
          <a:gsLst>
            <a:gs pos="0">
              <a:schemeClr val="accent2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2"/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2">
              <a:tint val="5"/>
              <a:satMod val="13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96A9A98D-FC0E-40EE-B05D-2CB1EA522C4B}">
      <dsp:nvSpPr>
        <dsp:cNvPr id="0" name=""/>
        <dsp:cNvSpPr/>
      </dsp:nvSpPr>
      <dsp:spPr>
        <a:xfrm rot="18079242">
          <a:off x="2438756" y="619843"/>
          <a:ext cx="3209594" cy="320959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36A108-2AB3-41FF-8224-9F84DB29A5F7}">
      <dsp:nvSpPr>
        <dsp:cNvPr id="0" name=""/>
        <dsp:cNvSpPr/>
      </dsp:nvSpPr>
      <dsp:spPr>
        <a:xfrm rot="17992556">
          <a:off x="2357568" y="662662"/>
          <a:ext cx="3209594" cy="320959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C53ADEF4-FE73-46B4-A1F3-0B2A24D08E08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2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策略地圖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1783EA78-BB6D-4FB4-822E-3F5A0B9C071C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336" rIns="0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C00B4002-396C-4323-9D3F-291A97D0D433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行動方案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937953" y="847785"/>
        <a:ext cx="1021041" cy="68069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C9336-57E5-4183-B582-9634882D7E49}">
      <dsp:nvSpPr>
        <dsp:cNvPr id="0" name=""/>
        <dsp:cNvSpPr/>
      </dsp:nvSpPr>
      <dsp:spPr>
        <a:xfrm rot="17992556">
          <a:off x="1835938" y="-36523"/>
          <a:ext cx="4439486" cy="4439486"/>
        </a:xfrm>
        <a:prstGeom prst="pie">
          <a:avLst>
            <a:gd name="adj1" fmla="val 16200000"/>
            <a:gd name="adj2" fmla="val 1800000"/>
          </a:avLst>
        </a:prstGeom>
        <a:gradFill rotWithShape="1">
          <a:gsLst>
            <a:gs pos="0">
              <a:schemeClr val="accent2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 w="12700" cap="flat" cmpd="sng" algn="ctr">
          <a:solidFill>
            <a:schemeClr val="accent2"/>
          </a:solidFill>
          <a:prstDash val="solid"/>
        </a:ln>
        <a:effectLst>
          <a:glow rad="101600">
            <a:schemeClr val="accent2">
              <a:alpha val="60000"/>
            </a:schemeClr>
          </a:glow>
        </a:effectLst>
        <a:scene3d>
          <a:camera prst="orthographicFront"/>
          <a:lightRig rig="flat" dir="t"/>
        </a:scene3d>
        <a:sp3d prstMaterial="flat">
          <a:bevelT w="38100" h="50800" prst="softRound"/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81389" y="423124"/>
        <a:ext cx="1585530" cy="1321275"/>
      </dsp:txXfrm>
    </dsp:sp>
    <dsp:sp modelId="{3831B37F-E0FC-433D-9A25-13AE028165FC}">
      <dsp:nvSpPr>
        <dsp:cNvPr id="0" name=""/>
        <dsp:cNvSpPr/>
      </dsp:nvSpPr>
      <dsp:spPr>
        <a:xfrm rot="17992556">
          <a:off x="2609796" y="881572"/>
          <a:ext cx="2855994" cy="285599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200" kern="1200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974079" y="2318830"/>
        <a:ext cx="1529997" cy="747998"/>
      </dsp:txXfrm>
    </dsp:sp>
    <dsp:sp modelId="{E32348EB-E370-44FF-83C7-1A568F25D2D8}">
      <dsp:nvSpPr>
        <dsp:cNvPr id="0" name=""/>
        <dsp:cNvSpPr/>
      </dsp:nvSpPr>
      <dsp:spPr>
        <a:xfrm rot="17992556">
          <a:off x="2530204" y="834984"/>
          <a:ext cx="2855994" cy="285599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700" kern="1200" dirty="0">
            <a:solidFill>
              <a:schemeClr val="accent1">
                <a:lumMod val="40000"/>
                <a:lumOff val="60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810780" y="2148975"/>
        <a:ext cx="1019998" cy="849998"/>
      </dsp:txXfrm>
    </dsp:sp>
    <dsp:sp modelId="{F334987F-F643-4E04-BE82-5C9309D4D9BC}">
      <dsp:nvSpPr>
        <dsp:cNvPr id="0" name=""/>
        <dsp:cNvSpPr/>
      </dsp:nvSpPr>
      <dsp:spPr>
        <a:xfrm rot="17992556">
          <a:off x="1577463" y="-314368"/>
          <a:ext cx="4989137" cy="498913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1">
          <a:gsLst>
            <a:gs pos="0">
              <a:schemeClr val="accent2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2"/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2">
              <a:tint val="5"/>
              <a:satMod val="13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96A9A98D-FC0E-40EE-B05D-2CB1EA522C4B}">
      <dsp:nvSpPr>
        <dsp:cNvPr id="0" name=""/>
        <dsp:cNvSpPr/>
      </dsp:nvSpPr>
      <dsp:spPr>
        <a:xfrm rot="18079242">
          <a:off x="2438756" y="619843"/>
          <a:ext cx="3209594" cy="320959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36A108-2AB3-41FF-8224-9F84DB29A5F7}">
      <dsp:nvSpPr>
        <dsp:cNvPr id="0" name=""/>
        <dsp:cNvSpPr/>
      </dsp:nvSpPr>
      <dsp:spPr>
        <a:xfrm rot="17992556">
          <a:off x="2357568" y="662662"/>
          <a:ext cx="3209594" cy="320959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C53ADEF4-FE73-46B4-A1F3-0B2A24D08E08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策略地圖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1783EA78-BB6D-4FB4-822E-3F5A0B9C071C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2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336" rIns="0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C00B4002-396C-4323-9D3F-291A97D0D433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行動方案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937953" y="847785"/>
        <a:ext cx="1021041" cy="68069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b="1" kern="1200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C53ADEF4-FE73-46B4-A1F3-0B2A24D08E08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策略地圖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1783EA78-BB6D-4FB4-822E-3F5A0B9C071C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336" rIns="0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C00B4002-396C-4323-9D3F-291A97D0D433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2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行動方案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937953" y="847785"/>
        <a:ext cx="1021041" cy="680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5BAF5-D52D-4168-92FB-4E298EFD325D}">
      <dsp:nvSpPr>
        <dsp:cNvPr id="0" name=""/>
        <dsp:cNvSpPr/>
      </dsp:nvSpPr>
      <dsp:spPr>
        <a:xfrm>
          <a:off x="3540690" y="2073936"/>
          <a:ext cx="1480523" cy="14805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sz="2700" kern="1200" dirty="0" smtClean="0">
              <a:latin typeface="微軟正黑體" pitchFamily="34" charset="-120"/>
              <a:ea typeface="微軟正黑體" pitchFamily="34" charset="-120"/>
            </a:rPr>
            <a:t>核心</a:t>
          </a:r>
          <a:endParaRPr lang="en-US" altLang="zh-TW" sz="27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00150" rtl="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sz="2700" kern="1200" dirty="0" smtClean="0">
              <a:latin typeface="微軟正黑體" pitchFamily="34" charset="-120"/>
              <a:ea typeface="微軟正黑體" pitchFamily="34" charset="-120"/>
            </a:rPr>
            <a:t>競爭力</a:t>
          </a:r>
          <a:endParaRPr lang="en-US" altLang="zh-TW" sz="27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3757508" y="2290754"/>
        <a:ext cx="1046887" cy="1046887"/>
      </dsp:txXfrm>
    </dsp:sp>
    <dsp:sp modelId="{39E719BD-17F1-4063-B18F-C93465998DA5}">
      <dsp:nvSpPr>
        <dsp:cNvPr id="0" name=""/>
        <dsp:cNvSpPr/>
      </dsp:nvSpPr>
      <dsp:spPr>
        <a:xfrm rot="16200000">
          <a:off x="4136619" y="1558091"/>
          <a:ext cx="288665" cy="50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>
            <a:latin typeface="微軟正黑體" pitchFamily="34" charset="-120"/>
            <a:ea typeface="微軟正黑體" pitchFamily="34" charset="-120"/>
          </a:endParaRPr>
        </a:p>
      </dsp:txBody>
      <dsp:txXfrm>
        <a:off x="4179919" y="1702067"/>
        <a:ext cx="202066" cy="302026"/>
      </dsp:txXfrm>
    </dsp:sp>
    <dsp:sp modelId="{332C7302-7658-42CF-85F1-6E3F9270C533}">
      <dsp:nvSpPr>
        <dsp:cNvPr id="0" name=""/>
        <dsp:cNvSpPr/>
      </dsp:nvSpPr>
      <dsp:spPr>
        <a:xfrm>
          <a:off x="3039954" y="-44068"/>
          <a:ext cx="2481994" cy="15733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豐富產業經驗</a:t>
          </a:r>
          <a:endParaRPr lang="en-US" altLang="zh-TW" sz="18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kern="1200" dirty="0" smtClean="0">
              <a:latin typeface="微軟正黑體" pitchFamily="34" charset="-120"/>
              <a:ea typeface="微軟正黑體" pitchFamily="34" charset="-120"/>
            </a:rPr>
            <a:t>掌握市場趨勢</a:t>
          </a:r>
          <a:endParaRPr lang="en-US" altLang="zh-TW" sz="14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kern="1200" dirty="0" smtClean="0">
              <a:latin typeface="微軟正黑體" pitchFamily="34" charset="-120"/>
              <a:ea typeface="微軟正黑體" pitchFamily="34" charset="-120"/>
            </a:rPr>
            <a:t>創造名星產品</a:t>
          </a:r>
          <a:endParaRPr lang="en-US" altLang="zh-TW" sz="14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3403434" y="186344"/>
        <a:ext cx="1755034" cy="1112528"/>
      </dsp:txXfrm>
    </dsp:sp>
    <dsp:sp modelId="{3333A9C0-F461-4A83-AD68-C7548EBC6D2E}">
      <dsp:nvSpPr>
        <dsp:cNvPr id="0" name=""/>
        <dsp:cNvSpPr/>
      </dsp:nvSpPr>
      <dsp:spPr>
        <a:xfrm rot="20380097">
          <a:off x="5128819" y="2168802"/>
          <a:ext cx="429305" cy="50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>
            <a:latin typeface="微軟正黑體" pitchFamily="34" charset="-120"/>
            <a:ea typeface="微軟正黑體" pitchFamily="34" charset="-120"/>
          </a:endParaRPr>
        </a:p>
      </dsp:txBody>
      <dsp:txXfrm>
        <a:off x="5132831" y="2291853"/>
        <a:ext cx="300514" cy="302026"/>
      </dsp:txXfrm>
    </dsp:sp>
    <dsp:sp modelId="{CB2AFE1A-4B2D-43FA-9308-3C5003A25CD7}">
      <dsp:nvSpPr>
        <dsp:cNvPr id="0" name=""/>
        <dsp:cNvSpPr/>
      </dsp:nvSpPr>
      <dsp:spPr>
        <a:xfrm>
          <a:off x="5598719" y="1106193"/>
          <a:ext cx="2295715" cy="15887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創新性</a:t>
          </a:r>
          <a:endParaRPr lang="en-US" altLang="zh-TW" sz="18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kern="1200" dirty="0" smtClean="0">
              <a:latin typeface="微軟正黑體" pitchFamily="34" charset="-120"/>
              <a:ea typeface="微軟正黑體" pitchFamily="34" charset="-120"/>
            </a:rPr>
            <a:t>技術</a:t>
          </a:r>
          <a:r>
            <a:rPr lang="en-US" altLang="zh-TW" sz="1400" kern="1200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sz="1400" kern="1200" dirty="0" smtClean="0">
              <a:latin typeface="微軟正黑體" pitchFamily="34" charset="-120"/>
              <a:ea typeface="微軟正黑體" pitchFamily="34" charset="-120"/>
            </a:rPr>
            <a:t>劑型</a:t>
          </a:r>
          <a:r>
            <a:rPr lang="en-US" altLang="zh-TW" sz="1400" kern="1200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sz="1400" kern="1200" dirty="0" smtClean="0">
              <a:latin typeface="微軟正黑體" pitchFamily="34" charset="-120"/>
              <a:ea typeface="微軟正黑體" pitchFamily="34" charset="-120"/>
            </a:rPr>
            <a:t>配方</a:t>
          </a:r>
          <a:endParaRPr lang="en-US" altLang="zh-TW" sz="14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kern="1200" dirty="0" smtClean="0">
              <a:latin typeface="微軟正黑體" pitchFamily="34" charset="-120"/>
              <a:ea typeface="微軟正黑體" pitchFamily="34" charset="-120"/>
            </a:rPr>
            <a:t>數千項安定</a:t>
          </a:r>
          <a:r>
            <a:rPr lang="zh-TW" altLang="en-US" sz="1400" kern="1200" dirty="0" smtClean="0">
              <a:latin typeface="微軟正黑體" pitchFamily="34" charset="-120"/>
              <a:ea typeface="微軟正黑體" pitchFamily="34" charset="-120"/>
            </a:rPr>
            <a:t>處</a:t>
          </a:r>
          <a:r>
            <a:rPr lang="zh-TW" altLang="zh-TW" sz="1400" kern="1200" dirty="0" smtClean="0">
              <a:latin typeface="微軟正黑體" pitchFamily="34" charset="-120"/>
              <a:ea typeface="微軟正黑體" pitchFamily="34" charset="-120"/>
            </a:rPr>
            <a:t>方</a:t>
          </a:r>
          <a:endParaRPr lang="en-US" altLang="zh-TW" sz="20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934919" y="1338864"/>
        <a:ext cx="1623315" cy="1123437"/>
      </dsp:txXfrm>
    </dsp:sp>
    <dsp:sp modelId="{9A2A05DF-DA3D-4764-9EF6-52C707CEC1EB}">
      <dsp:nvSpPr>
        <dsp:cNvPr id="0" name=""/>
        <dsp:cNvSpPr/>
      </dsp:nvSpPr>
      <dsp:spPr>
        <a:xfrm rot="2132158">
          <a:off x="5007125" y="3261856"/>
          <a:ext cx="505948" cy="50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>
            <a:latin typeface="微軟正黑體" pitchFamily="34" charset="-120"/>
            <a:ea typeface="微軟正黑體" pitchFamily="34" charset="-120"/>
          </a:endParaRPr>
        </a:p>
      </dsp:txBody>
      <dsp:txXfrm>
        <a:off x="5021188" y="3318647"/>
        <a:ext cx="354935" cy="302026"/>
      </dsp:txXfrm>
    </dsp:sp>
    <dsp:sp modelId="{4646F801-7F18-46B1-BCA0-4574DF7F6ED1}">
      <dsp:nvSpPr>
        <dsp:cNvPr id="0" name=""/>
        <dsp:cNvSpPr/>
      </dsp:nvSpPr>
      <dsp:spPr>
        <a:xfrm>
          <a:off x="5144748" y="3626602"/>
          <a:ext cx="2750117" cy="15733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品質保證</a:t>
          </a:r>
          <a:endParaRPr lang="en-US" altLang="zh-TW" sz="14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>
              <a:latin typeface="微軟正黑體" pitchFamily="34" charset="-120"/>
              <a:ea typeface="微軟正黑體" pitchFamily="34" charset="-120"/>
            </a:rPr>
            <a:t>ISO9001</a:t>
          </a:r>
          <a:r>
            <a:rPr lang="zh-TW" altLang="en-US" sz="1400" kern="1200" dirty="0" smtClean="0">
              <a:latin typeface="微軟正黑體" pitchFamily="34" charset="-120"/>
              <a:ea typeface="微軟正黑體" pitchFamily="34" charset="-120"/>
            </a:rPr>
            <a:t>及</a:t>
          </a:r>
          <a:r>
            <a:rPr lang="en-US" altLang="zh-TW" sz="1400" kern="1200" dirty="0" smtClean="0">
              <a:latin typeface="微軟正黑體" pitchFamily="34" charset="-120"/>
              <a:ea typeface="微軟正黑體" pitchFamily="34" charset="-120"/>
            </a:rPr>
            <a:t>GMP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latin typeface="微軟正黑體" pitchFamily="34" charset="-120"/>
              <a:ea typeface="微軟正黑體" pitchFamily="34" charset="-120"/>
            </a:rPr>
            <a:t>品質保證</a:t>
          </a:r>
          <a:endParaRPr lang="en-US" altLang="zh-TW" sz="14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5547493" y="3857014"/>
        <a:ext cx="1944627" cy="1112528"/>
      </dsp:txXfrm>
    </dsp:sp>
    <dsp:sp modelId="{9319C3D1-AE2A-4C3A-85CD-242989BC70DE}">
      <dsp:nvSpPr>
        <dsp:cNvPr id="0" name=""/>
        <dsp:cNvSpPr/>
      </dsp:nvSpPr>
      <dsp:spPr>
        <a:xfrm rot="8118122">
          <a:off x="3336553" y="3317156"/>
          <a:ext cx="363504" cy="50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3429837" y="3379480"/>
        <a:ext cx="254453" cy="302026"/>
      </dsp:txXfrm>
    </dsp:sp>
    <dsp:sp modelId="{ED098C20-D4E9-4F42-BDA3-64B5D38178D9}">
      <dsp:nvSpPr>
        <dsp:cNvPr id="0" name=""/>
        <dsp:cNvSpPr/>
      </dsp:nvSpPr>
      <dsp:spPr>
        <a:xfrm>
          <a:off x="1313933" y="3698618"/>
          <a:ext cx="2556420" cy="15733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800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smtClean="0">
              <a:latin typeface="微軟正黑體" pitchFamily="34" charset="-120"/>
              <a:ea typeface="微軟正黑體" pitchFamily="34" charset="-120"/>
            </a:rPr>
            <a:t>客製化服務</a:t>
          </a:r>
          <a:endParaRPr lang="en-US" altLang="zh-TW" sz="1800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smtClean="0">
              <a:latin typeface="微軟正黑體" pitchFamily="34" charset="-120"/>
              <a:ea typeface="微軟正黑體" pitchFamily="34" charset="-120"/>
            </a:rPr>
            <a:t>智慧型學習組織</a:t>
          </a:r>
          <a:endParaRPr lang="en-US" altLang="zh-TW" sz="1400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smtClean="0">
              <a:latin typeface="微軟正黑體" pitchFamily="34" charset="-120"/>
              <a:ea typeface="微軟正黑體" pitchFamily="34" charset="-120"/>
            </a:rPr>
            <a:t>美妝供應鍊平台</a:t>
          </a:r>
          <a:endParaRPr lang="en-US" altLang="en-US" sz="1400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1688312" y="3929030"/>
        <a:ext cx="1807662" cy="1112528"/>
      </dsp:txXfrm>
    </dsp:sp>
    <dsp:sp modelId="{BCFCC466-416B-4378-91C1-E0986DD2D6ED}">
      <dsp:nvSpPr>
        <dsp:cNvPr id="0" name=""/>
        <dsp:cNvSpPr/>
      </dsp:nvSpPr>
      <dsp:spPr>
        <a:xfrm rot="12064442">
          <a:off x="3151774" y="2189776"/>
          <a:ext cx="323827" cy="503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3245673" y="2307918"/>
        <a:ext cx="226679" cy="302026"/>
      </dsp:txXfrm>
    </dsp:sp>
    <dsp:sp modelId="{9DEDAA85-5AAE-48C4-A758-2498D1CBC294}">
      <dsp:nvSpPr>
        <dsp:cNvPr id="0" name=""/>
        <dsp:cNvSpPr/>
      </dsp:nvSpPr>
      <dsp:spPr>
        <a:xfrm>
          <a:off x="533225" y="1106197"/>
          <a:ext cx="2713666" cy="15733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smtClean="0">
              <a:latin typeface="微軟正黑體" pitchFamily="34" charset="-120"/>
              <a:ea typeface="微軟正黑體" pitchFamily="34" charset="-120"/>
            </a:rPr>
            <a:t>全方位整合服務</a:t>
          </a:r>
          <a:endParaRPr lang="en-US" altLang="zh-TW" sz="1600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kern="1200" smtClean="0">
              <a:latin typeface="微軟正黑體" pitchFamily="34" charset="-120"/>
              <a:ea typeface="微軟正黑體" pitchFamily="34" charset="-120"/>
            </a:rPr>
            <a:t>品牌產品設計</a:t>
          </a:r>
          <a:endParaRPr lang="en-US" altLang="zh-TW" sz="1400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kern="1200" smtClean="0">
              <a:latin typeface="微軟正黑體" pitchFamily="34" charset="-120"/>
              <a:ea typeface="微軟正黑體" pitchFamily="34" charset="-120"/>
            </a:rPr>
            <a:t>行銷訴求置入</a:t>
          </a:r>
          <a:endParaRPr lang="en-US" altLang="zh-TW" sz="1400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kern="1200" smtClean="0">
              <a:latin typeface="微軟正黑體" pitchFamily="34" charset="-120"/>
              <a:ea typeface="微軟正黑體" pitchFamily="34" charset="-120"/>
            </a:rPr>
            <a:t>種子教師教育</a:t>
          </a:r>
          <a:endParaRPr lang="en-US" altLang="zh-TW" sz="14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930632" y="1336609"/>
        <a:ext cx="1918852" cy="111252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核心流程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6D15C624-B173-43A0-93C1-C66DF04FA148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知識物件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F71E5AC6-F9F1-4CF4-9D1B-93CB564F7B38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306DDBA1-C9FE-467D-8CCB-85EB767BE7D9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知識平台</a:t>
          </a:r>
          <a:endParaRPr lang="zh-TW" altLang="en-US" sz="1800" kern="1200"/>
        </a:p>
      </dsp:txBody>
      <dsp:txXfrm>
        <a:off x="4937953" y="847785"/>
        <a:ext cx="1021041" cy="68069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核心流程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6D15C624-B173-43A0-93C1-C66DF04FA148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3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知識物件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F71E5AC6-F9F1-4CF4-9D1B-93CB564F7B38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306DDBA1-C9FE-467D-8CCB-85EB767BE7D9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知識平台</a:t>
          </a:r>
          <a:endParaRPr lang="zh-TW" altLang="en-US" sz="1800" kern="1200"/>
        </a:p>
      </dsp:txBody>
      <dsp:txXfrm>
        <a:off x="4937953" y="847785"/>
        <a:ext cx="1021041" cy="68069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核心流程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6D15C624-B173-43A0-93C1-C66DF04FA148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知識物件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F71E5AC6-F9F1-4CF4-9D1B-93CB564F7B38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3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306DDBA1-C9FE-467D-8CCB-85EB767BE7D9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知識平台</a:t>
          </a:r>
          <a:endParaRPr lang="zh-TW" altLang="en-US" sz="1800" kern="1200"/>
        </a:p>
      </dsp:txBody>
      <dsp:txXfrm>
        <a:off x="4937953" y="847785"/>
        <a:ext cx="1021041" cy="68069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核心流程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6D15C624-B173-43A0-93C1-C66DF04FA148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知識物件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F71E5AC6-F9F1-4CF4-9D1B-93CB564F7B38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知識文件對策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306DDBA1-C9FE-467D-8CCB-85EB767BE7D9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3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3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知識平台</a:t>
          </a:r>
          <a:endParaRPr lang="zh-TW" altLang="en-US" sz="1800" kern="1200" dirty="0"/>
        </a:p>
      </dsp:txBody>
      <dsp:txXfrm>
        <a:off x="4937953" y="847785"/>
        <a:ext cx="1021041" cy="68069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F5F2A-2098-4528-8889-472C6127C781}">
      <dsp:nvSpPr>
        <dsp:cNvPr id="0" name=""/>
        <dsp:cNvSpPr/>
      </dsp:nvSpPr>
      <dsp:spPr>
        <a:xfrm>
          <a:off x="600" y="1405747"/>
          <a:ext cx="1171122" cy="468448"/>
        </a:xfrm>
        <a:prstGeom prst="homePlate">
          <a:avLst/>
        </a:prstGeom>
        <a:gradFill flip="none" rotWithShape="1">
          <a:gsLst>
            <a:gs pos="25000">
              <a:srgbClr val="6EA5FE"/>
            </a:gs>
            <a:gs pos="100000">
              <a:schemeClr val="bg1"/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學生卡</a:t>
          </a:r>
          <a:endParaRPr lang="zh-TW" altLang="en-US" sz="1600" kern="1200" dirty="0">
            <a:solidFill>
              <a:schemeClr val="tx1">
                <a:lumMod val="85000"/>
                <a:lumOff val="1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600" y="1405747"/>
        <a:ext cx="1054010" cy="468448"/>
      </dsp:txXfrm>
    </dsp:sp>
    <dsp:sp modelId="{714BEB5B-EEFC-44F2-AD6D-934873A6B398}">
      <dsp:nvSpPr>
        <dsp:cNvPr id="0" name=""/>
        <dsp:cNvSpPr/>
      </dsp:nvSpPr>
      <dsp:spPr>
        <a:xfrm>
          <a:off x="937498" y="1405747"/>
          <a:ext cx="1171122" cy="468448"/>
        </a:xfrm>
        <a:prstGeom prst="chevron">
          <a:avLst/>
        </a:prstGeom>
        <a:gradFill flip="none" rotWithShape="1">
          <a:gsLst>
            <a:gs pos="25000">
              <a:srgbClr val="A6D86E"/>
            </a:gs>
            <a:gs pos="100000">
              <a:srgbClr val="A0C4FE"/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普卡</a:t>
          </a:r>
          <a:endParaRPr lang="zh-TW" alt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1171722" y="1405747"/>
        <a:ext cx="702674" cy="468448"/>
      </dsp:txXfrm>
    </dsp:sp>
    <dsp:sp modelId="{BAD266B3-896C-4F86-9D2D-E96F47FCE1DE}">
      <dsp:nvSpPr>
        <dsp:cNvPr id="0" name=""/>
        <dsp:cNvSpPr/>
      </dsp:nvSpPr>
      <dsp:spPr>
        <a:xfrm>
          <a:off x="1874396" y="1405747"/>
          <a:ext cx="1171122" cy="468448"/>
        </a:xfrm>
        <a:prstGeom prst="chevron">
          <a:avLst/>
        </a:prstGeom>
        <a:gradFill flip="none" rotWithShape="1">
          <a:gsLst>
            <a:gs pos="25000">
              <a:srgbClr val="FFC000"/>
            </a:gs>
            <a:gs pos="100000">
              <a:srgbClr val="A6D86E"/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金卡</a:t>
          </a:r>
          <a:endParaRPr lang="en-US" altLang="zh-TW" sz="16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2108620" y="1405747"/>
        <a:ext cx="702674" cy="468448"/>
      </dsp:txXfrm>
    </dsp:sp>
    <dsp:sp modelId="{D533713A-9157-4A0F-9723-ECD97E675238}">
      <dsp:nvSpPr>
        <dsp:cNvPr id="0" name=""/>
        <dsp:cNvSpPr/>
      </dsp:nvSpPr>
      <dsp:spPr>
        <a:xfrm>
          <a:off x="2811294" y="1405747"/>
          <a:ext cx="1171122" cy="468448"/>
        </a:xfrm>
        <a:prstGeom prst="chevron">
          <a:avLst/>
        </a:prstGeom>
        <a:gradFill flip="none" rotWithShape="1">
          <a:gsLst>
            <a:gs pos="0">
              <a:srgbClr val="FFC000"/>
            </a:gs>
            <a:gs pos="75000">
              <a:schemeClr val="bg1">
                <a:lumMod val="50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白金卡</a:t>
          </a:r>
          <a:endParaRPr lang="en-US" altLang="zh-TW" sz="16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3045518" y="1405747"/>
        <a:ext cx="702674" cy="468448"/>
      </dsp:txXfrm>
    </dsp:sp>
    <dsp:sp modelId="{874261B6-0A57-4463-A8AA-DCBA749C3981}">
      <dsp:nvSpPr>
        <dsp:cNvPr id="0" name=""/>
        <dsp:cNvSpPr/>
      </dsp:nvSpPr>
      <dsp:spPr>
        <a:xfrm>
          <a:off x="3748192" y="1405747"/>
          <a:ext cx="1171122" cy="468448"/>
        </a:xfrm>
        <a:prstGeom prst="chevron">
          <a:avLst/>
        </a:prstGeom>
        <a:gradFill flip="none" rotWithShape="1">
          <a:gsLst>
            <a:gs pos="25000">
              <a:schemeClr val="tx1">
                <a:lumMod val="95000"/>
                <a:lumOff val="5000"/>
              </a:schemeClr>
            </a:gs>
            <a:gs pos="100000">
              <a:schemeClr val="bg1">
                <a:lumMod val="5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御璽卡</a:t>
          </a:r>
          <a:endParaRPr lang="en-US" altLang="zh-TW" sz="1600" kern="1200" dirty="0" smtClean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3982416" y="1405747"/>
        <a:ext cx="702674" cy="46844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專長樹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C28CA18B-A314-4C24-8C4F-FDB42089AA5E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4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專家黃頁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B20C62DA-DD08-49C4-8B8F-E0E1D751928F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工作分析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E088D037-DAF4-4CE2-8BAD-ED626F0EEFF3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kern="1200" dirty="0" err="1" smtClean="0">
              <a:latin typeface="微軟正黑體" pitchFamily="34" charset="-120"/>
              <a:ea typeface="微軟正黑體" pitchFamily="34" charset="-120"/>
            </a:rPr>
            <a:t>學習地圖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937953" y="847785"/>
        <a:ext cx="1021041" cy="68069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專長樹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C28CA18B-A314-4C24-8C4F-FDB42089AA5E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專家黃頁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B20C62DA-DD08-49C4-8B8F-E0E1D751928F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4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工作分析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E088D037-DAF4-4CE2-8BAD-ED626F0EEFF3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kern="1200" dirty="0" err="1" smtClean="0">
              <a:latin typeface="微軟正黑體" pitchFamily="34" charset="-120"/>
              <a:ea typeface="微軟正黑體" pitchFamily="34" charset="-120"/>
            </a:rPr>
            <a:t>學習地圖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937953" y="847785"/>
        <a:ext cx="1021041" cy="68069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923" y="847785"/>
          <a:ext cx="1701734" cy="680693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專長樹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3270" y="847785"/>
        <a:ext cx="1021041" cy="680693"/>
      </dsp:txXfrm>
    </dsp:sp>
    <dsp:sp modelId="{C28CA18B-A314-4C24-8C4F-FDB42089AA5E}">
      <dsp:nvSpPr>
        <dsp:cNvPr id="0" name=""/>
        <dsp:cNvSpPr/>
      </dsp:nvSpPr>
      <dsp:spPr>
        <a:xfrm>
          <a:off x="1534484" y="847785"/>
          <a:ext cx="1701734" cy="680693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專家黃頁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74831" y="847785"/>
        <a:ext cx="1021041" cy="680693"/>
      </dsp:txXfrm>
    </dsp:sp>
    <dsp:sp modelId="{B20C62DA-DD08-49C4-8B8F-E0E1D751928F}">
      <dsp:nvSpPr>
        <dsp:cNvPr id="0" name=""/>
        <dsp:cNvSpPr/>
      </dsp:nvSpPr>
      <dsp:spPr>
        <a:xfrm>
          <a:off x="3066045" y="847785"/>
          <a:ext cx="1701734" cy="680693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工作分析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06392" y="847785"/>
        <a:ext cx="1021041" cy="680693"/>
      </dsp:txXfrm>
    </dsp:sp>
    <dsp:sp modelId="{E088D037-DAF4-4CE2-8BAD-ED626F0EEFF3}">
      <dsp:nvSpPr>
        <dsp:cNvPr id="0" name=""/>
        <dsp:cNvSpPr/>
      </dsp:nvSpPr>
      <dsp:spPr>
        <a:xfrm>
          <a:off x="4597606" y="847785"/>
          <a:ext cx="1701734" cy="680693"/>
        </a:xfrm>
        <a:prstGeom prst="chevron">
          <a:avLst/>
        </a:prstGeom>
        <a:solidFill>
          <a:schemeClr val="accent4"/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kern="1200" dirty="0" err="1" smtClean="0">
              <a:latin typeface="微軟正黑體" pitchFamily="34" charset="-120"/>
              <a:ea typeface="微軟正黑體" pitchFamily="34" charset="-120"/>
            </a:rPr>
            <a:t>學習地圖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937953" y="847785"/>
        <a:ext cx="1021041" cy="68069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2A83F-377E-487F-82E9-CA65067CA861}">
      <dsp:nvSpPr>
        <dsp:cNvPr id="0" name=""/>
        <dsp:cNvSpPr/>
      </dsp:nvSpPr>
      <dsp:spPr>
        <a:xfrm>
          <a:off x="1863" y="0"/>
          <a:ext cx="1953340" cy="520035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2"/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2">
              <a:tint val="5"/>
              <a:satMod val="13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>
        <a:off x="1863" y="2080140"/>
        <a:ext cx="1953340" cy="2080140"/>
      </dsp:txXfrm>
    </dsp:sp>
    <dsp:sp modelId="{2371BE69-C610-4CE3-9E47-F53B86FC1602}">
      <dsp:nvSpPr>
        <dsp:cNvPr id="0" name=""/>
        <dsp:cNvSpPr/>
      </dsp:nvSpPr>
      <dsp:spPr>
        <a:xfrm>
          <a:off x="91721" y="87789"/>
          <a:ext cx="1731717" cy="1085561"/>
        </a:xfrm>
        <a:prstGeom prst="ellipse">
          <a:avLst/>
        </a:prstGeom>
        <a:gradFill rotWithShape="1">
          <a:gsLst>
            <a:gs pos="0">
              <a:schemeClr val="accent2">
                <a:tint val="90000"/>
                <a:satMod val="130000"/>
              </a:schemeClr>
            </a:gs>
            <a:gs pos="50000">
              <a:schemeClr val="accent2">
                <a:tint val="45000"/>
                <a:satMod val="220000"/>
              </a:schemeClr>
            </a:gs>
            <a:gs pos="100000">
              <a:schemeClr val="accent2">
                <a:tint val="90000"/>
                <a:satMod val="130000"/>
              </a:schemeClr>
            </a:gs>
          </a:gsLst>
          <a:lin ang="5400000" scaled="1"/>
        </a:gradFill>
        <a:ln w="12700" cap="flat" cmpd="sng" algn="ctr">
          <a:solidFill>
            <a:schemeClr val="accent2"/>
          </a:solidFill>
          <a:prstDash val="solid"/>
        </a:ln>
        <a:effectLst>
          <a:glow rad="50600">
            <a:schemeClr val="accent2">
              <a:alpha val="40000"/>
            </a:schemeClr>
          </a:glo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D94361CC-E76C-4582-B446-B847E5E98C1A}">
      <dsp:nvSpPr>
        <dsp:cNvPr id="0" name=""/>
        <dsp:cNvSpPr/>
      </dsp:nvSpPr>
      <dsp:spPr>
        <a:xfrm>
          <a:off x="2013803" y="0"/>
          <a:ext cx="1953340" cy="520035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3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3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3"/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3">
              <a:tint val="5"/>
              <a:satMod val="130000"/>
            </a:schemeClr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>
        <a:off x="2013803" y="2080140"/>
        <a:ext cx="1953340" cy="2080140"/>
      </dsp:txXfrm>
    </dsp:sp>
    <dsp:sp modelId="{B855FBF2-1EAC-4AF0-8470-E92B9994F28B}">
      <dsp:nvSpPr>
        <dsp:cNvPr id="0" name=""/>
        <dsp:cNvSpPr/>
      </dsp:nvSpPr>
      <dsp:spPr>
        <a:xfrm>
          <a:off x="2118277" y="94881"/>
          <a:ext cx="1731717" cy="1092401"/>
        </a:xfrm>
        <a:prstGeom prst="ellipse">
          <a:avLst/>
        </a:prstGeom>
        <a:gradFill rotWithShape="1">
          <a:gsLst>
            <a:gs pos="0">
              <a:schemeClr val="accent3">
                <a:tint val="90000"/>
                <a:satMod val="130000"/>
              </a:schemeClr>
            </a:gs>
            <a:gs pos="50000">
              <a:schemeClr val="accent3">
                <a:tint val="45000"/>
                <a:satMod val="220000"/>
              </a:schemeClr>
            </a:gs>
            <a:gs pos="100000">
              <a:schemeClr val="accent3">
                <a:tint val="90000"/>
                <a:satMod val="130000"/>
              </a:schemeClr>
            </a:gs>
          </a:gsLst>
          <a:lin ang="5400000" scaled="1"/>
        </a:gradFill>
        <a:ln w="12700" cap="flat" cmpd="sng" algn="ctr">
          <a:solidFill>
            <a:schemeClr val="accent3"/>
          </a:solidFill>
          <a:prstDash val="solid"/>
        </a:ln>
        <a:effectLst>
          <a:glow rad="50600">
            <a:schemeClr val="accent3">
              <a:alpha val="4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EFD1062E-35F3-4E19-A7E5-87BD9EDD3583}">
      <dsp:nvSpPr>
        <dsp:cNvPr id="0" name=""/>
        <dsp:cNvSpPr/>
      </dsp:nvSpPr>
      <dsp:spPr>
        <a:xfrm>
          <a:off x="4025744" y="0"/>
          <a:ext cx="1953340" cy="520035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4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4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4"/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4">
              <a:tint val="5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400" kern="1200" dirty="0"/>
        </a:p>
      </dsp:txBody>
      <dsp:txXfrm>
        <a:off x="4025744" y="2080140"/>
        <a:ext cx="1953340" cy="2080140"/>
      </dsp:txXfrm>
    </dsp:sp>
    <dsp:sp modelId="{EE6231BA-4B34-4A02-B513-E9B8881B0CB8}">
      <dsp:nvSpPr>
        <dsp:cNvPr id="0" name=""/>
        <dsp:cNvSpPr/>
      </dsp:nvSpPr>
      <dsp:spPr>
        <a:xfrm>
          <a:off x="4134564" y="148200"/>
          <a:ext cx="1731717" cy="1019704"/>
        </a:xfrm>
        <a:prstGeom prst="ellipse">
          <a:avLst/>
        </a:prstGeom>
        <a:gradFill rotWithShape="1">
          <a:gsLst>
            <a:gs pos="0">
              <a:schemeClr val="accent4">
                <a:tint val="90000"/>
                <a:satMod val="130000"/>
              </a:schemeClr>
            </a:gs>
            <a:gs pos="50000">
              <a:schemeClr val="accent4">
                <a:tint val="45000"/>
                <a:satMod val="220000"/>
              </a:schemeClr>
            </a:gs>
            <a:gs pos="100000">
              <a:schemeClr val="accent4">
                <a:tint val="90000"/>
                <a:satMod val="130000"/>
              </a:schemeClr>
            </a:gs>
          </a:gsLst>
          <a:lin ang="5400000" scaled="1"/>
        </a:gradFill>
        <a:ln w="12700" cap="flat" cmpd="sng" algn="ctr">
          <a:solidFill>
            <a:schemeClr val="accent4"/>
          </a:solidFill>
          <a:prstDash val="solid"/>
        </a:ln>
        <a:effectLst>
          <a:glow rad="50600">
            <a:schemeClr val="accent4">
              <a:alpha val="40000"/>
            </a:schemeClr>
          </a:glo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023DA319-A7CA-488B-8901-A068565BDFE2}">
      <dsp:nvSpPr>
        <dsp:cNvPr id="0" name=""/>
        <dsp:cNvSpPr/>
      </dsp:nvSpPr>
      <dsp:spPr>
        <a:xfrm>
          <a:off x="6037684" y="0"/>
          <a:ext cx="1953340" cy="520035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1"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1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1"/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1">
              <a:tint val="5"/>
              <a:satMod val="13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/>
        </a:p>
      </dsp:txBody>
      <dsp:txXfrm>
        <a:off x="6037684" y="2080140"/>
        <a:ext cx="1953340" cy="2080140"/>
      </dsp:txXfrm>
    </dsp:sp>
    <dsp:sp modelId="{6EB6CBB0-4D14-4F4E-A498-BA5965181200}">
      <dsp:nvSpPr>
        <dsp:cNvPr id="0" name=""/>
        <dsp:cNvSpPr/>
      </dsp:nvSpPr>
      <dsp:spPr>
        <a:xfrm>
          <a:off x="6154920" y="121722"/>
          <a:ext cx="1731717" cy="1069577"/>
        </a:xfrm>
        <a:prstGeom prst="ellipse">
          <a:avLst/>
        </a:prstGeom>
        <a:gradFill rotWithShape="1">
          <a:gsLst>
            <a:gs pos="0">
              <a:schemeClr val="accent1">
                <a:tint val="90000"/>
                <a:satMod val="130000"/>
              </a:schemeClr>
            </a:gs>
            <a:gs pos="50000">
              <a:schemeClr val="accent1">
                <a:tint val="45000"/>
                <a:satMod val="220000"/>
              </a:schemeClr>
            </a:gs>
            <a:gs pos="100000">
              <a:schemeClr val="accent1">
                <a:tint val="90000"/>
                <a:satMod val="130000"/>
              </a:schemeClr>
            </a:gs>
          </a:gsLst>
          <a:lin ang="5400000" scaled="1"/>
        </a:gradFill>
        <a:ln w="12700" cap="flat" cmpd="sng" algn="ctr">
          <a:solidFill>
            <a:schemeClr val="accent1"/>
          </a:solidFill>
          <a:prstDash val="solid"/>
        </a:ln>
        <a:effectLst>
          <a:glow rad="50600">
            <a:schemeClr val="accent1">
              <a:alpha val="40000"/>
            </a:schemeClr>
          </a:glo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7D3C14CB-1FAA-4787-960A-78F13B4C9263}">
      <dsp:nvSpPr>
        <dsp:cNvPr id="0" name=""/>
        <dsp:cNvSpPr/>
      </dsp:nvSpPr>
      <dsp:spPr>
        <a:xfrm>
          <a:off x="319715" y="4196182"/>
          <a:ext cx="7353456" cy="1004169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EA69F-FECF-4962-AA64-8D23F0384A32}">
      <dsp:nvSpPr>
        <dsp:cNvPr id="0" name=""/>
        <dsp:cNvSpPr/>
      </dsp:nvSpPr>
      <dsp:spPr>
        <a:xfrm>
          <a:off x="844891" y="0"/>
          <a:ext cx="6649343" cy="457203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F036D-EB7B-465C-9F7A-99B7613D5681}">
      <dsp:nvSpPr>
        <dsp:cNvPr id="0" name=""/>
        <dsp:cNvSpPr/>
      </dsp:nvSpPr>
      <dsp:spPr>
        <a:xfrm>
          <a:off x="925708" y="4177890"/>
          <a:ext cx="168250" cy="168250"/>
        </a:xfrm>
        <a:prstGeom prst="ellipse">
          <a:avLst/>
        </a:prstGeom>
        <a:solidFill>
          <a:schemeClr val="accent1"/>
        </a:solidFill>
        <a:ln w="38100" cap="flat" cmpd="dbl" algn="ctr">
          <a:solidFill>
            <a:schemeClr val="lt1"/>
          </a:solidFill>
          <a:prstDash val="solid"/>
        </a:ln>
        <a:effectLst>
          <a:glow rad="50600">
            <a:schemeClr val="accent1">
              <a:alpha val="40000"/>
            </a:schemeClr>
          </a:glo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4066CBEE-3D67-4D75-8B9B-3A058F3BC243}">
      <dsp:nvSpPr>
        <dsp:cNvPr id="0" name=""/>
        <dsp:cNvSpPr/>
      </dsp:nvSpPr>
      <dsp:spPr>
        <a:xfrm>
          <a:off x="1140025" y="4217041"/>
          <a:ext cx="4832169" cy="354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15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2002 </a:t>
          </a:r>
          <a:r>
            <a:rPr lang="zh-TW" altLang="en-US" sz="1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詠麗生化科技正式量產台糖系列保養品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1140025" y="4217041"/>
        <a:ext cx="4832169" cy="354985"/>
      </dsp:txXfrm>
    </dsp:sp>
    <dsp:sp modelId="{7F5F8C99-120B-470D-803B-7BFFBD4BC762}">
      <dsp:nvSpPr>
        <dsp:cNvPr id="0" name=""/>
        <dsp:cNvSpPr/>
      </dsp:nvSpPr>
      <dsp:spPr>
        <a:xfrm>
          <a:off x="1211459" y="3643338"/>
          <a:ext cx="263349" cy="209620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8B797-F1D3-4EAB-ACB1-6B35363A0B73}">
      <dsp:nvSpPr>
        <dsp:cNvPr id="0" name=""/>
        <dsp:cNvSpPr/>
      </dsp:nvSpPr>
      <dsp:spPr>
        <a:xfrm>
          <a:off x="1392272" y="3714783"/>
          <a:ext cx="5962854" cy="592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43" tIns="0" rIns="0" bIns="0" numCol="1" spcCol="1270" anchor="t" anchorCtr="0">
          <a:noAutofit/>
        </a:bodyPr>
        <a:lstStyle/>
        <a:p>
          <a:pPr lvl="0" algn="l" defTabSz="800100">
            <a:lnSpc>
              <a:spcPts val="19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2003 </a:t>
          </a:r>
          <a:r>
            <a:rPr lang="zh-TW" altLang="en-US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美國露華濃</a:t>
          </a:r>
          <a:r>
            <a:rPr lang="en-US" altLang="zh-TW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REVLON</a:t>
          </a:r>
          <a:r>
            <a:rPr lang="zh-TW" altLang="en-US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委託生產系列保養品</a:t>
          </a:r>
          <a:endParaRPr lang="en-US" altLang="zh-TW" sz="1800" kern="1200" dirty="0" smtClean="0">
            <a:solidFill>
              <a:schemeClr val="tx1">
                <a:lumMod val="65000"/>
                <a:lumOff val="35000"/>
              </a:schemeClr>
            </a:solidFill>
            <a:latin typeface="微軟正黑體" pitchFamily="34" charset="-120"/>
            <a:ea typeface="微軟正黑體" pitchFamily="34" charset="-120"/>
            <a:cs typeface="Arial" pitchFamily="34" charset="0"/>
          </a:endParaRPr>
        </a:p>
        <a:p>
          <a:pPr lvl="0" algn="l" defTabSz="800100">
            <a:lnSpc>
              <a:spcPts val="1900"/>
            </a:lnSpc>
            <a:spcBef>
              <a:spcPct val="0"/>
            </a:spcBef>
            <a:spcAft>
              <a:spcPts val="0"/>
            </a:spcAft>
          </a:pPr>
          <a:r>
            <a:rPr lang="en-US" altLang="zh-TW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          </a:t>
          </a:r>
          <a:r>
            <a:rPr lang="zh-TW" altLang="en-US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rPr>
            <a:t>含藥化妝品經衛生署查驗核准上市</a:t>
          </a:r>
          <a:endParaRPr lang="zh-TW" altLang="en-US" sz="18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392272" y="3714783"/>
        <a:ext cx="5962854" cy="592788"/>
      </dsp:txXfrm>
    </dsp:sp>
    <dsp:sp modelId="{8237A572-DFD6-4C2B-9E09-DABBEED7E779}">
      <dsp:nvSpPr>
        <dsp:cNvPr id="0" name=""/>
        <dsp:cNvSpPr/>
      </dsp:nvSpPr>
      <dsp:spPr>
        <a:xfrm>
          <a:off x="1925840" y="2792140"/>
          <a:ext cx="351132" cy="351132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F1DD3-0DAF-4249-9428-BC6E75745B4A}">
      <dsp:nvSpPr>
        <dsp:cNvPr id="0" name=""/>
        <dsp:cNvSpPr/>
      </dsp:nvSpPr>
      <dsp:spPr>
        <a:xfrm>
          <a:off x="1711529" y="3286147"/>
          <a:ext cx="5247892" cy="318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05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rPr>
            <a:t> 2004 </a:t>
          </a:r>
          <a:r>
            <a:rPr lang="zh-TW" altLang="en-US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Arial" pitchFamily="34" charset="0"/>
            </a:rPr>
            <a:t>開發多通路市場</a:t>
          </a:r>
          <a:r>
            <a:rPr lang="en-US" altLang="zh-TW" sz="1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Arial" pitchFamily="34" charset="0"/>
            </a:rPr>
            <a:t>ODM</a:t>
          </a:r>
          <a:endParaRPr lang="zh-TW" altLang="en-US" sz="1800" kern="1200" dirty="0">
            <a:solidFill>
              <a:schemeClr val="tx1">
                <a:lumMod val="65000"/>
                <a:lumOff val="35000"/>
              </a:schemeClr>
            </a:solidFill>
            <a:latin typeface="+mj-ea"/>
            <a:ea typeface="+mj-ea"/>
          </a:endParaRPr>
        </a:p>
      </dsp:txBody>
      <dsp:txXfrm>
        <a:off x="1711529" y="3286147"/>
        <a:ext cx="5247892" cy="318898"/>
      </dsp:txXfrm>
    </dsp:sp>
    <dsp:sp modelId="{CE57D12A-28FB-4001-81B9-3B18D650A9A5}">
      <dsp:nvSpPr>
        <dsp:cNvPr id="0" name=""/>
        <dsp:cNvSpPr/>
      </dsp:nvSpPr>
      <dsp:spPr>
        <a:xfrm>
          <a:off x="1577599" y="3214711"/>
          <a:ext cx="276803" cy="269020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9D0FC-B1F4-4D1D-B194-C19F85EF5769}">
      <dsp:nvSpPr>
        <dsp:cNvPr id="0" name=""/>
        <dsp:cNvSpPr/>
      </dsp:nvSpPr>
      <dsp:spPr>
        <a:xfrm>
          <a:off x="723151" y="3310795"/>
          <a:ext cx="4685667" cy="28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32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 dirty="0"/>
        </a:p>
      </dsp:txBody>
      <dsp:txXfrm>
        <a:off x="723151" y="3310795"/>
        <a:ext cx="4685667" cy="288436"/>
      </dsp:txXfrm>
    </dsp:sp>
    <dsp:sp modelId="{5E551FFB-FBEC-4535-A8B8-48BCF36A748A}">
      <dsp:nvSpPr>
        <dsp:cNvPr id="0" name=""/>
        <dsp:cNvSpPr/>
      </dsp:nvSpPr>
      <dsp:spPr>
        <a:xfrm>
          <a:off x="4709155" y="1000129"/>
          <a:ext cx="860020" cy="753836"/>
        </a:xfrm>
        <a:prstGeom prst="ellipse">
          <a:avLst/>
        </a:prstGeom>
        <a:solidFill>
          <a:srgbClr val="66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B8703-397E-449B-AB6F-CC9102CEF4EE}">
      <dsp:nvSpPr>
        <dsp:cNvPr id="0" name=""/>
        <dsp:cNvSpPr/>
      </dsp:nvSpPr>
      <dsp:spPr>
        <a:xfrm>
          <a:off x="6364138" y="1207016"/>
          <a:ext cx="1463050" cy="336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ts val="2160"/>
            </a:lnSpc>
            <a:spcBef>
              <a:spcPct val="0"/>
            </a:spcBef>
            <a:spcAft>
              <a:spcPts val="0"/>
            </a:spcAft>
          </a:pPr>
          <a:endParaRPr lang="zh-TW" altLang="en-US" sz="1800" kern="1200" dirty="0">
            <a:latin typeface="+mj-ea"/>
            <a:ea typeface="+mj-ea"/>
          </a:endParaRPr>
        </a:p>
      </dsp:txBody>
      <dsp:txXfrm>
        <a:off x="6364138" y="1207016"/>
        <a:ext cx="1463050" cy="33650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5B54C-2FF8-407F-AC80-0C7BC3C4128B}">
      <dsp:nvSpPr>
        <dsp:cNvPr id="0" name=""/>
        <dsp:cNvSpPr/>
      </dsp:nvSpPr>
      <dsp:spPr>
        <a:xfrm>
          <a:off x="2640619" y="270467"/>
          <a:ext cx="3541443" cy="122989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395AB-C696-4B7F-8E0A-454A439E5787}">
      <dsp:nvSpPr>
        <dsp:cNvPr id="0" name=""/>
        <dsp:cNvSpPr/>
      </dsp:nvSpPr>
      <dsp:spPr>
        <a:xfrm>
          <a:off x="3785291" y="3599295"/>
          <a:ext cx="686326" cy="439248"/>
        </a:xfrm>
        <a:prstGeom prst="downArrow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  <dsp:sp modelId="{AB2EEB5D-0AD1-4836-AB50-FB4A63E23D09}">
      <dsp:nvSpPr>
        <dsp:cNvPr id="0" name=""/>
        <dsp:cNvSpPr/>
      </dsp:nvSpPr>
      <dsp:spPr>
        <a:xfrm>
          <a:off x="2568608" y="3572967"/>
          <a:ext cx="3294366" cy="823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kern="1200" dirty="0"/>
        </a:p>
      </dsp:txBody>
      <dsp:txXfrm>
        <a:off x="2568608" y="3572967"/>
        <a:ext cx="3294366" cy="823591"/>
      </dsp:txXfrm>
    </dsp:sp>
    <dsp:sp modelId="{FB8F8AB5-28DE-4DD0-BAF3-6703637537AF}">
      <dsp:nvSpPr>
        <dsp:cNvPr id="0" name=""/>
        <dsp:cNvSpPr/>
      </dsp:nvSpPr>
      <dsp:spPr>
        <a:xfrm>
          <a:off x="3503217" y="1913844"/>
          <a:ext cx="1235387" cy="12353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2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b="0" kern="1200" dirty="0" smtClean="0">
              <a:latin typeface="微軟正黑體" pitchFamily="34" charset="-120"/>
              <a:ea typeface="微軟正黑體" pitchFamily="34" charset="-120"/>
            </a:rPr>
            <a:t>開架</a:t>
          </a:r>
          <a:endParaRPr lang="zh-TW" altLang="en-US" sz="3100" kern="1200" dirty="0"/>
        </a:p>
      </dsp:txBody>
      <dsp:txXfrm>
        <a:off x="3684135" y="2094762"/>
        <a:ext cx="873551" cy="873551"/>
      </dsp:txXfrm>
    </dsp:sp>
    <dsp:sp modelId="{DAFAE30A-A67F-464F-B25A-222A53F80B68}">
      <dsp:nvSpPr>
        <dsp:cNvPr id="0" name=""/>
        <dsp:cNvSpPr/>
      </dsp:nvSpPr>
      <dsp:spPr>
        <a:xfrm>
          <a:off x="2857918" y="996147"/>
          <a:ext cx="1235387" cy="12353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3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b="0" kern="1200" dirty="0" smtClean="0">
              <a:latin typeface="微軟正黑體" pitchFamily="34" charset="-120"/>
              <a:ea typeface="微軟正黑體" pitchFamily="34" charset="-120"/>
            </a:rPr>
            <a:t>網路</a:t>
          </a:r>
          <a:endParaRPr lang="zh-TW" altLang="en-US" sz="3100" kern="1200" dirty="0"/>
        </a:p>
      </dsp:txBody>
      <dsp:txXfrm>
        <a:off x="3038836" y="1177065"/>
        <a:ext cx="873551" cy="873551"/>
      </dsp:txXfrm>
    </dsp:sp>
    <dsp:sp modelId="{2CED651D-2484-4819-9F21-FE1C3A8F253F}">
      <dsp:nvSpPr>
        <dsp:cNvPr id="0" name=""/>
        <dsp:cNvSpPr/>
      </dsp:nvSpPr>
      <dsp:spPr>
        <a:xfrm>
          <a:off x="4168407" y="996149"/>
          <a:ext cx="1235387" cy="123538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4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b="0" kern="1200" dirty="0" smtClean="0">
              <a:latin typeface="微軟正黑體" pitchFamily="34" charset="-120"/>
              <a:ea typeface="微軟正黑體" pitchFamily="34" charset="-120"/>
            </a:rPr>
            <a:t>專櫃</a:t>
          </a:r>
          <a:endParaRPr lang="zh-TW" altLang="en-US" sz="3100" kern="1200" dirty="0"/>
        </a:p>
      </dsp:txBody>
      <dsp:txXfrm>
        <a:off x="4349325" y="1177067"/>
        <a:ext cx="873551" cy="873551"/>
      </dsp:txXfrm>
    </dsp:sp>
    <dsp:sp modelId="{70BE4B8F-F375-4C56-999B-A9457344B1A0}">
      <dsp:nvSpPr>
        <dsp:cNvPr id="0" name=""/>
        <dsp:cNvSpPr/>
      </dsp:nvSpPr>
      <dsp:spPr>
        <a:xfrm>
          <a:off x="1072917" y="283725"/>
          <a:ext cx="6095982" cy="320083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lt1">
              <a:alpha val="40000"/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1C005-257B-49D5-AFCE-396499648BA9}">
      <dsp:nvSpPr>
        <dsp:cNvPr id="0" name=""/>
        <dsp:cNvSpPr/>
      </dsp:nvSpPr>
      <dsp:spPr>
        <a:xfrm rot="4396374">
          <a:off x="365080" y="479136"/>
          <a:ext cx="2078569" cy="1449543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1D29B-509F-4E38-8071-C9A5F260053D}">
      <dsp:nvSpPr>
        <dsp:cNvPr id="0" name=""/>
        <dsp:cNvSpPr/>
      </dsp:nvSpPr>
      <dsp:spPr>
        <a:xfrm>
          <a:off x="1870477" y="771078"/>
          <a:ext cx="979981" cy="385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 dirty="0"/>
        </a:p>
      </dsp:txBody>
      <dsp:txXfrm>
        <a:off x="1870477" y="771078"/>
        <a:ext cx="979981" cy="385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90303-5A39-4A35-BAA5-6CCD313D8342}">
      <dsp:nvSpPr>
        <dsp:cNvPr id="0" name=""/>
        <dsp:cNvSpPr/>
      </dsp:nvSpPr>
      <dsp:spPr>
        <a:xfrm rot="10800000">
          <a:off x="1763640" y="2565"/>
          <a:ext cx="6071093" cy="937820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553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0" kern="1200" dirty="0" smtClean="0"/>
            <a:t>公司沒有明確的願景、策略</a:t>
          </a:r>
          <a:endParaRPr lang="zh-TW" altLang="en-US" sz="2400" kern="1200" dirty="0"/>
        </a:p>
      </dsp:txBody>
      <dsp:txXfrm rot="10800000">
        <a:off x="1998095" y="2565"/>
        <a:ext cx="5836638" cy="937820"/>
      </dsp:txXfrm>
    </dsp:sp>
    <dsp:sp modelId="{37EEA6D4-941E-4BCD-A6DA-49FF022432D6}">
      <dsp:nvSpPr>
        <dsp:cNvPr id="0" name=""/>
        <dsp:cNvSpPr/>
      </dsp:nvSpPr>
      <dsp:spPr>
        <a:xfrm>
          <a:off x="1294730" y="2565"/>
          <a:ext cx="937820" cy="9378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DD349-D945-412E-89A3-CDA6E6064088}">
      <dsp:nvSpPr>
        <dsp:cNvPr id="0" name=""/>
        <dsp:cNvSpPr/>
      </dsp:nvSpPr>
      <dsp:spPr>
        <a:xfrm rot="10800000">
          <a:off x="1763640" y="1220332"/>
          <a:ext cx="6071093" cy="937820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553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0" kern="1200" dirty="0" smtClean="0"/>
            <a:t>績效評估及管理制度不夠明確、不具激勵效果</a:t>
          </a:r>
          <a:endParaRPr lang="zh-TW" altLang="en-US" sz="2400" kern="1200" dirty="0"/>
        </a:p>
      </dsp:txBody>
      <dsp:txXfrm rot="10800000">
        <a:off x="1998095" y="1220332"/>
        <a:ext cx="5836638" cy="937820"/>
      </dsp:txXfrm>
    </dsp:sp>
    <dsp:sp modelId="{49013078-1FBC-49A8-8F18-B06FA6E8BDE7}">
      <dsp:nvSpPr>
        <dsp:cNvPr id="0" name=""/>
        <dsp:cNvSpPr/>
      </dsp:nvSpPr>
      <dsp:spPr>
        <a:xfrm>
          <a:off x="1294730" y="1220332"/>
          <a:ext cx="937820" cy="9378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3F137-C454-4070-A21D-AFCE817F4391}">
      <dsp:nvSpPr>
        <dsp:cNvPr id="0" name=""/>
        <dsp:cNvSpPr/>
      </dsp:nvSpPr>
      <dsp:spPr>
        <a:xfrm rot="10800000">
          <a:off x="1763640" y="2438099"/>
          <a:ext cx="6071093" cy="937820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553" tIns="91440" rIns="170688" bIns="91440" numCol="1" spcCol="1270" anchor="ctr" anchorCtr="0">
          <a:noAutofit/>
        </a:bodyPr>
        <a:lstStyle/>
        <a:p>
          <a:pPr lvl="0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en-US" altLang="zh-TW" sz="2400" b="0" kern="1200" dirty="0" smtClean="0"/>
        </a:p>
        <a:p>
          <a:pPr lvl="0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0" kern="1200" dirty="0" smtClean="0"/>
            <a:t>跨部門溝通、學習成長機制缺乏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 rot="10800000">
        <a:off x="1998095" y="2438099"/>
        <a:ext cx="5836638" cy="937820"/>
      </dsp:txXfrm>
    </dsp:sp>
    <dsp:sp modelId="{53EAF96D-87F9-4F0F-8569-1CB4955EFCFD}">
      <dsp:nvSpPr>
        <dsp:cNvPr id="0" name=""/>
        <dsp:cNvSpPr/>
      </dsp:nvSpPr>
      <dsp:spPr>
        <a:xfrm>
          <a:off x="1294730" y="2438099"/>
          <a:ext cx="937820" cy="9378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47A0F-4D50-47E2-B250-3D60B2E56E8C}">
      <dsp:nvSpPr>
        <dsp:cNvPr id="0" name=""/>
        <dsp:cNvSpPr/>
      </dsp:nvSpPr>
      <dsp:spPr>
        <a:xfrm rot="10800000">
          <a:off x="1763640" y="3655866"/>
          <a:ext cx="6071093" cy="937820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553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0" kern="1200" dirty="0" smtClean="0"/>
            <a:t>人員的流動造成重要的經驗及知識無完整保存</a:t>
          </a:r>
          <a:endParaRPr lang="zh-TW" altLang="en-US" sz="2400" kern="1200" dirty="0"/>
        </a:p>
      </dsp:txBody>
      <dsp:txXfrm rot="10800000">
        <a:off x="1998095" y="3655866"/>
        <a:ext cx="5836638" cy="937820"/>
      </dsp:txXfrm>
    </dsp:sp>
    <dsp:sp modelId="{D0565CB2-19A4-4539-AC3A-9F42F01E0271}">
      <dsp:nvSpPr>
        <dsp:cNvPr id="0" name=""/>
        <dsp:cNvSpPr/>
      </dsp:nvSpPr>
      <dsp:spPr>
        <a:xfrm>
          <a:off x="1294730" y="3655866"/>
          <a:ext cx="937820" cy="9378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AE461-127D-47E5-A45E-86EC6B4D165E}">
      <dsp:nvSpPr>
        <dsp:cNvPr id="0" name=""/>
        <dsp:cNvSpPr/>
      </dsp:nvSpPr>
      <dsp:spPr>
        <a:xfrm rot="10800000">
          <a:off x="1763640" y="4873633"/>
          <a:ext cx="6071093" cy="937820"/>
        </a:xfrm>
        <a:prstGeom prst="homePlat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553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0" kern="1200" dirty="0" smtClean="0"/>
            <a:t>知識物件無系統化分類，累積知識未能活化運用</a:t>
          </a:r>
          <a:endParaRPr lang="zh-TW" altLang="en-US" sz="2400" kern="1200" dirty="0"/>
        </a:p>
      </dsp:txBody>
      <dsp:txXfrm rot="10800000">
        <a:off x="1998095" y="4873633"/>
        <a:ext cx="5836638" cy="937820"/>
      </dsp:txXfrm>
    </dsp:sp>
    <dsp:sp modelId="{BA89C4EB-95AA-4CD1-80F4-820FB71ED152}">
      <dsp:nvSpPr>
        <dsp:cNvPr id="0" name=""/>
        <dsp:cNvSpPr/>
      </dsp:nvSpPr>
      <dsp:spPr>
        <a:xfrm>
          <a:off x="1294730" y="4873633"/>
          <a:ext cx="937820" cy="9378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348E7-D7B5-4640-867D-0521D83C52E7}">
      <dsp:nvSpPr>
        <dsp:cNvPr id="0" name=""/>
        <dsp:cNvSpPr/>
      </dsp:nvSpPr>
      <dsp:spPr>
        <a:xfrm>
          <a:off x="495077" y="345752"/>
          <a:ext cx="2880380" cy="288038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2">
              <a:hueOff val="0"/>
              <a:satOff val="0"/>
              <a:lumOff val="0"/>
              <a:alphaOff val="0"/>
            </a:schemeClr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2">
              <a:hueOff val="0"/>
              <a:satOff val="0"/>
              <a:lumOff val="0"/>
              <a:alphaOff val="0"/>
              <a:tint val="5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2600" b="1" kern="1200" dirty="0" smtClean="0">
              <a:latin typeface="微軟正黑體" pitchFamily="34" charset="-120"/>
              <a:ea typeface="微軟正黑體" pitchFamily="34" charset="-120"/>
            </a:rPr>
            <a:t>績效</a:t>
          </a:r>
          <a:r>
            <a:rPr kumimoji="1"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管理</a:t>
          </a:r>
          <a:endParaRPr kumimoji="1" lang="en-US" sz="2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061112" y="877251"/>
        <a:ext cx="977271" cy="960126"/>
      </dsp:txXfrm>
    </dsp:sp>
    <dsp:sp modelId="{7329E184-11F5-4323-ACD1-159487D01F48}">
      <dsp:nvSpPr>
        <dsp:cNvPr id="0" name=""/>
        <dsp:cNvSpPr/>
      </dsp:nvSpPr>
      <dsp:spPr>
        <a:xfrm>
          <a:off x="495084" y="355493"/>
          <a:ext cx="2880380" cy="288038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3">
              <a:hueOff val="0"/>
              <a:satOff val="0"/>
              <a:lumOff val="0"/>
              <a:alphaOff val="0"/>
            </a:schemeClr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3">
              <a:hueOff val="0"/>
              <a:satOff val="0"/>
              <a:lumOff val="0"/>
              <a:alphaOff val="0"/>
              <a:tint val="5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1" lang="zh-TW" sz="2600" b="1" kern="1200" dirty="0" smtClean="0">
              <a:latin typeface="微軟正黑體" pitchFamily="34" charset="-120"/>
              <a:ea typeface="微軟正黑體" pitchFamily="34" charset="-120"/>
            </a:rPr>
            <a:t>知識</a:t>
          </a:r>
          <a:endParaRPr kumimoji="1" lang="en-US" altLang="zh-TW" sz="2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1"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管理</a:t>
          </a:r>
          <a:endParaRPr kumimoji="1" lang="en-US" sz="2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283759" y="2172876"/>
        <a:ext cx="1303029" cy="891546"/>
      </dsp:txXfrm>
    </dsp:sp>
    <dsp:sp modelId="{B717979F-CE34-40E3-BD32-13048CB10669}">
      <dsp:nvSpPr>
        <dsp:cNvPr id="0" name=""/>
        <dsp:cNvSpPr/>
      </dsp:nvSpPr>
      <dsp:spPr>
        <a:xfrm>
          <a:off x="457898" y="377096"/>
          <a:ext cx="2880380" cy="288038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>
            <a:schemeClr val="accent4">
              <a:hueOff val="0"/>
              <a:satOff val="0"/>
              <a:lumOff val="0"/>
              <a:alphaOff val="0"/>
            </a:schemeClr>
          </a:glow>
        </a:effectLst>
        <a:scene3d>
          <a:camera prst="isometricLeftDown">
            <a:rot lat="0" lon="0" rev="0"/>
          </a:camera>
          <a:lightRig rig="harsh" dir="tl">
            <a:rot lat="0" lon="0" rev="14280000"/>
          </a:lightRig>
        </a:scene3d>
        <a:sp3d extrusionH="63500" contourW="38100" prstMaterial="flat">
          <a:bevelT w="50800" h="63500" prst="softRound"/>
          <a:contourClr>
            <a:schemeClr val="accent4">
              <a:hueOff val="0"/>
              <a:satOff val="0"/>
              <a:lumOff val="0"/>
              <a:alphaOff val="0"/>
              <a:tint val="5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能力管理</a:t>
          </a:r>
          <a:endParaRPr kumimoji="1" lang="zh-TW" altLang="en-US" sz="2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766510" y="942885"/>
        <a:ext cx="977271" cy="9601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4A911-95D8-4D8F-8840-7709DF33DA62}">
      <dsp:nvSpPr>
        <dsp:cNvPr id="0" name=""/>
        <dsp:cNvSpPr/>
      </dsp:nvSpPr>
      <dsp:spPr>
        <a:xfrm>
          <a:off x="1821829" y="272530"/>
          <a:ext cx="3521931" cy="3521931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2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latin typeface="微軟正黑體" pitchFamily="34" charset="-120"/>
              <a:ea typeface="微軟正黑體" pitchFamily="34" charset="-120"/>
            </a:rPr>
            <a:t>績效力</a:t>
          </a:r>
          <a:endParaRPr lang="zh-TW" altLang="en-US" sz="3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7971" y="1018844"/>
        <a:ext cx="1257832" cy="1048194"/>
      </dsp:txXfrm>
    </dsp:sp>
    <dsp:sp modelId="{5E722110-0F15-4331-8660-89A2CC114315}">
      <dsp:nvSpPr>
        <dsp:cNvPr id="0" name=""/>
        <dsp:cNvSpPr/>
      </dsp:nvSpPr>
      <dsp:spPr>
        <a:xfrm>
          <a:off x="1749294" y="398313"/>
          <a:ext cx="3521931" cy="3521931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3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smtClean="0">
              <a:latin typeface="微軟正黑體" pitchFamily="34" charset="-120"/>
              <a:ea typeface="微軟正黑體" pitchFamily="34" charset="-120"/>
            </a:rPr>
            <a:t>知識力</a:t>
          </a:r>
          <a:endParaRPr lang="zh-TW" altLang="en-US" sz="3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587849" y="2683376"/>
        <a:ext cx="1886749" cy="922410"/>
      </dsp:txXfrm>
    </dsp:sp>
    <dsp:sp modelId="{0260F77B-A3F6-40A0-AAC5-6905CB37CCEC}">
      <dsp:nvSpPr>
        <dsp:cNvPr id="0" name=""/>
        <dsp:cNvSpPr/>
      </dsp:nvSpPr>
      <dsp:spPr>
        <a:xfrm>
          <a:off x="1676759" y="272530"/>
          <a:ext cx="3521931" cy="3521931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4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latin typeface="微軟正黑體" pitchFamily="34" charset="-120"/>
              <a:ea typeface="微軟正黑體" pitchFamily="34" charset="-120"/>
            </a:rPr>
            <a:t>專業力</a:t>
          </a:r>
          <a:endParaRPr lang="zh-TW" altLang="en-US" sz="3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084716" y="1018844"/>
        <a:ext cx="1257832" cy="1048194"/>
      </dsp:txXfrm>
    </dsp:sp>
    <dsp:sp modelId="{149937DE-99A0-4D7D-83E2-66C01848687E}">
      <dsp:nvSpPr>
        <dsp:cNvPr id="0" name=""/>
        <dsp:cNvSpPr/>
      </dsp:nvSpPr>
      <dsp:spPr>
        <a:xfrm>
          <a:off x="1604095" y="54506"/>
          <a:ext cx="3957980" cy="395798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2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FC74B9-4DA9-4302-BC98-02361281BD4A}">
      <dsp:nvSpPr>
        <dsp:cNvPr id="0" name=""/>
        <dsp:cNvSpPr/>
      </dsp:nvSpPr>
      <dsp:spPr>
        <a:xfrm>
          <a:off x="1531270" y="180066"/>
          <a:ext cx="3957980" cy="395798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3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6A9B4-6802-4B02-8EBC-4901022E57E9}">
      <dsp:nvSpPr>
        <dsp:cNvPr id="0" name=""/>
        <dsp:cNvSpPr/>
      </dsp:nvSpPr>
      <dsp:spPr>
        <a:xfrm>
          <a:off x="1458444" y="54506"/>
          <a:ext cx="3957980" cy="395798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4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3FA1-A48E-45EE-89A1-69E151E40629}">
      <dsp:nvSpPr>
        <dsp:cNvPr id="0" name=""/>
        <dsp:cNvSpPr/>
      </dsp:nvSpPr>
      <dsp:spPr>
        <a:xfrm>
          <a:off x="230" y="580638"/>
          <a:ext cx="1237267" cy="494906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alpha val="9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SWOT</a:t>
          </a:r>
        </a:p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en-US" altLang="zh-TW" sz="1600" b="1" kern="1200" dirty="0" err="1" smtClean="0">
              <a:latin typeface="微軟正黑體" pitchFamily="34" charset="-120"/>
              <a:ea typeface="微軟正黑體" pitchFamily="34" charset="-120"/>
            </a:rPr>
            <a:t>分析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7683" y="580638"/>
        <a:ext cx="742361" cy="494906"/>
      </dsp:txXfrm>
    </dsp:sp>
    <dsp:sp modelId="{C53ADEF4-FE73-46B4-A1F3-0B2A24D08E08}">
      <dsp:nvSpPr>
        <dsp:cNvPr id="0" name=""/>
        <dsp:cNvSpPr/>
      </dsp:nvSpPr>
      <dsp:spPr>
        <a:xfrm>
          <a:off x="1113770" y="580638"/>
          <a:ext cx="1237267" cy="494906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alpha val="90000"/>
              <a:hueOff val="0"/>
              <a:satOff val="0"/>
              <a:lumOff val="0"/>
              <a:alphaOff val="-13333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策略</a:t>
          </a: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地圖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361223" y="580638"/>
        <a:ext cx="742361" cy="494906"/>
      </dsp:txXfrm>
    </dsp:sp>
    <dsp:sp modelId="{1783EA78-BB6D-4FB4-822E-3F5A0B9C071C}">
      <dsp:nvSpPr>
        <dsp:cNvPr id="0" name=""/>
        <dsp:cNvSpPr/>
      </dsp:nvSpPr>
      <dsp:spPr>
        <a:xfrm>
          <a:off x="2227311" y="580638"/>
          <a:ext cx="1701551" cy="494906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alpha val="90000"/>
              <a:hueOff val="0"/>
              <a:satOff val="0"/>
              <a:lumOff val="0"/>
              <a:alphaOff val="-26667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itchFamily="34" charset="-120"/>
              <a:ea typeface="微軟正黑體" pitchFamily="34" charset="-120"/>
            </a:rPr>
            <a:t>關鍵績效指標及目標值</a:t>
          </a:r>
          <a:endParaRPr lang="zh-TW" altLang="en-US" sz="1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74764" y="580638"/>
        <a:ext cx="1206645" cy="494906"/>
      </dsp:txXfrm>
    </dsp:sp>
    <dsp:sp modelId="{C00B4002-396C-4323-9D3F-291A97D0D433}">
      <dsp:nvSpPr>
        <dsp:cNvPr id="0" name=""/>
        <dsp:cNvSpPr/>
      </dsp:nvSpPr>
      <dsp:spPr>
        <a:xfrm>
          <a:off x="3805136" y="580638"/>
          <a:ext cx="1237267" cy="494906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2">
              <a:alpha val="90000"/>
              <a:hueOff val="0"/>
              <a:satOff val="0"/>
              <a:lumOff val="0"/>
              <a:alphaOff val="-40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kern="1200" smtClean="0">
              <a:latin typeface="微軟正黑體" pitchFamily="34" charset="-120"/>
              <a:ea typeface="微軟正黑體" pitchFamily="34" charset="-120"/>
            </a:rPr>
            <a:t>行動</a:t>
          </a:r>
          <a:endParaRPr lang="en-US" altLang="zh-TW" sz="1600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711200">
            <a:lnSpc>
              <a:spcPts val="18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kern="1200" smtClean="0">
              <a:latin typeface="微軟正黑體" pitchFamily="34" charset="-120"/>
              <a:ea typeface="微軟正黑體" pitchFamily="34" charset="-120"/>
            </a:rPr>
            <a:t>方案</a:t>
          </a:r>
          <a:endParaRPr lang="zh-TW" altLang="en-US" sz="1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052589" y="580638"/>
        <a:ext cx="742361" cy="494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FC473D78-255D-49A3-BE3D-C1F5D7D18A64}" type="datetimeFigureOut">
              <a:rPr lang="zh-TW" altLang="en-US"/>
              <a:pPr>
                <a:defRPr/>
              </a:pPr>
              <a:t>2013/1/5</a:t>
            </a:fld>
            <a:endParaRPr lang="en-US" altLang="zh-TW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3AF0B604-3052-497A-A7E9-9CFB7CD5083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8847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A1B61969-0188-4029-9B65-69EF16C602DD}" type="datetimeFigureOut">
              <a:rPr lang="zh-TW" altLang="en-US"/>
              <a:pPr>
                <a:defRPr/>
              </a:pPr>
              <a:t>2013/1/5</a:t>
            </a:fld>
            <a:endParaRPr lang="en-US" altLang="zh-TW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13CF4E6D-107E-4E24-A7B3-EFC21153FF7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0351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zh-TW" smtClean="0"/>
              <a:t>知識力</a:t>
            </a:r>
            <a:endParaRPr lang="en-US" altLang="zh-TW" smtClean="0"/>
          </a:p>
          <a:p>
            <a:pPr>
              <a:spcBef>
                <a:spcPct val="0"/>
              </a:spcBef>
            </a:pPr>
            <a:r>
              <a:rPr lang="zh-TW" altLang="zh-TW" smtClean="0"/>
              <a:t>知識地圖 建立</a:t>
            </a:r>
          </a:p>
          <a:p>
            <a:pPr latinLnBrk="1">
              <a:spcBef>
                <a:spcPct val="0"/>
              </a:spcBef>
            </a:pPr>
            <a:r>
              <a:rPr lang="zh-TW" altLang="zh-TW" smtClean="0"/>
              <a:t>增進人員主動學習與知識搜尋效率，達到經驗傳承，避免新進者重複犯錯造成疏失。</a:t>
            </a:r>
          </a:p>
          <a:p>
            <a:pPr latinLnBrk="1">
              <a:spcBef>
                <a:spcPct val="0"/>
              </a:spcBef>
            </a:pPr>
            <a:r>
              <a:rPr lang="zh-TW" altLang="zh-TW" smtClean="0"/>
              <a:t>協助建立知識庫，以便知識工作者快速解決工作上所遭遇之問題</a:t>
            </a:r>
          </a:p>
          <a:p>
            <a:pPr latinLnBrk="1">
              <a:spcBef>
                <a:spcPct val="0"/>
              </a:spcBef>
            </a:pPr>
            <a:r>
              <a:rPr lang="zh-TW" altLang="zh-TW" smtClean="0"/>
              <a:t>建立全員參與環境，鼓勵內部人員建立主動知識分享文化，加快知識流動與累積速度，促動知識學習氛圍。</a:t>
            </a:r>
            <a:endParaRPr lang="ko-KR" altLang="zh-TW" smtClean="0">
              <a:cs typeface="맑은 고딕"/>
            </a:endParaRPr>
          </a:p>
        </p:txBody>
      </p:sp>
      <p:sp>
        <p:nvSpPr>
          <p:cNvPr id="6758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94AB0A-F355-4A3F-83DF-70092D08FBA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9DC8-9BFC-4FE0-AD36-EB25C91C1693}" type="slidenum">
              <a:rPr lang="en-US" altLang="zh-TW" smtClean="0">
                <a:latin typeface="Arial" pitchFamily="34" charset="0"/>
              </a:rPr>
              <a:pPr>
                <a:defRPr/>
              </a:pPr>
              <a:t>36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4710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680085" y="4716778"/>
            <a:ext cx="5437506" cy="4464688"/>
          </a:xfrm>
          <a:noFill/>
        </p:spPr>
        <p:txBody>
          <a:bodyPr wrap="square" lIns="88017" tIns="44007" rIns="88017" bIns="4400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 smtClean="0">
                <a:latin typeface="Arial" charset="0"/>
              </a:rPr>
              <a:t>同時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另外一個重點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希望透過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初部規劃在</a:t>
            </a:r>
            <a:r>
              <a:rPr lang="en-US" altLang="zh-TW" dirty="0" smtClean="0">
                <a:latin typeface="Arial" charset="0"/>
              </a:rPr>
              <a:t>“</a:t>
            </a:r>
            <a:r>
              <a:rPr lang="zh-TW" altLang="en-US" dirty="0" smtClean="0">
                <a:latin typeface="Arial" charset="0"/>
              </a:rPr>
              <a:t>供應鏈知識社群</a:t>
            </a:r>
            <a:r>
              <a:rPr lang="en-US" altLang="zh-TW" dirty="0" smtClean="0">
                <a:latin typeface="Arial" charset="0"/>
              </a:rPr>
              <a:t>”</a:t>
            </a:r>
            <a:r>
              <a:rPr lang="zh-TW" altLang="en-US" dirty="0" smtClean="0">
                <a:latin typeface="Arial" charset="0"/>
              </a:rPr>
              <a:t>的交流間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能夠讓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可以加速產業間知識訊息的傳  和交流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以及整體供應鏈價值功能的整合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合作前題目前鎖定在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關係夠密切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信賴度高的廠商及客戶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希望可以在這分享和學習的過程當 中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可以達到整體產業的知識交流和發揮其整合的價值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初部透過計畫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我們這個社群運作的目的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主要會鎖定在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扶植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單一品牌的建立</a:t>
            </a:r>
            <a:endParaRPr lang="zh-TW" altLang="zh-TW" dirty="0" smtClean="0">
              <a:latin typeface="Arial" charset="0"/>
            </a:endParaRPr>
          </a:p>
        </p:txBody>
      </p:sp>
      <p:sp>
        <p:nvSpPr>
          <p:cNvPr id="47109" name="投影片編號版面配置區 3"/>
          <p:cNvSpPr txBox="1">
            <a:spLocks noGrp="1"/>
          </p:cNvSpPr>
          <p:nvPr/>
        </p:nvSpPr>
        <p:spPr bwMode="auto">
          <a:xfrm>
            <a:off x="3852227" y="9428800"/>
            <a:ext cx="2943863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17" tIns="44007" rIns="88017" bIns="44007" anchor="b"/>
          <a:lstStyle/>
          <a:p>
            <a:pPr algn="r" defTabSz="881414"/>
            <a:fld id="{491598E6-A14C-4203-BEDE-AE5E99FC95EF}" type="slidenum">
              <a:rPr lang="en-US" altLang="zh-TW" sz="1200"/>
              <a:pPr algn="r" defTabSz="881414"/>
              <a:t>36</a:t>
            </a:fld>
            <a:endParaRPr lang="en-US" altLang="zh-TW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9DC8-9BFC-4FE0-AD36-EB25C91C1693}" type="slidenum">
              <a:rPr lang="en-US" altLang="zh-TW" smtClean="0">
                <a:latin typeface="Arial" pitchFamily="34" charset="0"/>
              </a:rPr>
              <a:pPr>
                <a:defRPr/>
              </a:pPr>
              <a:t>38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4710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680085" y="4716778"/>
            <a:ext cx="5437506" cy="4464688"/>
          </a:xfrm>
          <a:noFill/>
        </p:spPr>
        <p:txBody>
          <a:bodyPr wrap="square" lIns="88017" tIns="44007" rIns="88017" bIns="4400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 smtClean="0">
                <a:latin typeface="Arial" charset="0"/>
              </a:rPr>
              <a:t>同時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另外一個重點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希望透過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初部規劃在</a:t>
            </a:r>
            <a:r>
              <a:rPr lang="en-US" altLang="zh-TW" dirty="0" smtClean="0">
                <a:latin typeface="Arial" charset="0"/>
              </a:rPr>
              <a:t>“</a:t>
            </a:r>
            <a:r>
              <a:rPr lang="zh-TW" altLang="en-US" dirty="0" smtClean="0">
                <a:latin typeface="Arial" charset="0"/>
              </a:rPr>
              <a:t>供應鏈知識社群</a:t>
            </a:r>
            <a:r>
              <a:rPr lang="en-US" altLang="zh-TW" dirty="0" smtClean="0">
                <a:latin typeface="Arial" charset="0"/>
              </a:rPr>
              <a:t>”</a:t>
            </a:r>
            <a:r>
              <a:rPr lang="zh-TW" altLang="en-US" dirty="0" smtClean="0">
                <a:latin typeface="Arial" charset="0"/>
              </a:rPr>
              <a:t>的交流間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能夠讓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可以加速產業間知識訊息的傳  和交流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以及整體供應鏈價值功能的整合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合作前題目前鎖定在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關係夠密切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信賴度高的廠商及客戶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希望可以在這分享和學習的過程當 中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可以達到整體產業的知識交流和發揮其整合的價值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初部透過計畫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我們這個社群運作的目的</a:t>
            </a:r>
            <a:r>
              <a:rPr lang="en-US" altLang="zh-TW" dirty="0" smtClean="0">
                <a:latin typeface="Arial" charset="0"/>
              </a:rPr>
              <a:t>,</a:t>
            </a:r>
            <a:r>
              <a:rPr lang="zh-TW" altLang="en-US" dirty="0" smtClean="0">
                <a:latin typeface="Arial" charset="0"/>
              </a:rPr>
              <a:t>主要會鎖定在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扶植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r>
              <a:rPr lang="zh-TW" altLang="en-US" dirty="0" smtClean="0">
                <a:latin typeface="Arial" charset="0"/>
              </a:rPr>
              <a:t>單一品牌的建立</a:t>
            </a:r>
            <a:endParaRPr lang="zh-TW" altLang="zh-TW" dirty="0" smtClean="0">
              <a:latin typeface="Arial" charset="0"/>
            </a:endParaRPr>
          </a:p>
        </p:txBody>
      </p:sp>
      <p:sp>
        <p:nvSpPr>
          <p:cNvPr id="47109" name="投影片編號版面配置區 3"/>
          <p:cNvSpPr txBox="1">
            <a:spLocks noGrp="1"/>
          </p:cNvSpPr>
          <p:nvPr/>
        </p:nvSpPr>
        <p:spPr bwMode="auto">
          <a:xfrm>
            <a:off x="3852227" y="9428800"/>
            <a:ext cx="2943863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17" tIns="44007" rIns="88017" bIns="44007" anchor="b"/>
          <a:lstStyle/>
          <a:p>
            <a:pPr algn="r" defTabSz="881414"/>
            <a:fld id="{491598E6-A14C-4203-BEDE-AE5E99FC95EF}" type="slidenum">
              <a:rPr lang="en-US" altLang="zh-TW" sz="1200"/>
              <a:pPr algn="r" defTabSz="881414"/>
              <a:t>38</a:t>
            </a:fld>
            <a:endParaRPr lang="en-US" altLang="zh-TW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532440" y="6525344"/>
            <a:ext cx="611560" cy="33265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9D63F-C994-47E7-8AC5-F87C2375A6CD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2859087" cy="79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接點 7"/>
          <p:cNvCxnSpPr/>
          <p:nvPr userDrawn="1"/>
        </p:nvCxnSpPr>
        <p:spPr>
          <a:xfrm>
            <a:off x="2915171" y="836712"/>
            <a:ext cx="6228829" cy="0"/>
          </a:xfrm>
          <a:prstGeom prst="line">
            <a:avLst/>
          </a:prstGeom>
          <a:ln>
            <a:solidFill>
              <a:srgbClr val="2868F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7F02-F988-41E4-B9AA-B4F779E32C85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9D63F-C994-47E7-8AC5-F87C2375A6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0"/>
            <a:ext cx="6357950" cy="836712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317AC-84CB-45FC-AB56-093804099A1B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32DA8-151E-42F5-82A9-EF8C8E097F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6" name="圖片 7" descr="logo(淡藍)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1079" y="332655"/>
            <a:ext cx="2754859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接點 7"/>
          <p:cNvCxnSpPr/>
          <p:nvPr userDrawn="1"/>
        </p:nvCxnSpPr>
        <p:spPr>
          <a:xfrm>
            <a:off x="2765525" y="865945"/>
            <a:ext cx="6378475" cy="0"/>
          </a:xfrm>
          <a:prstGeom prst="line">
            <a:avLst/>
          </a:prstGeom>
          <a:ln>
            <a:solidFill>
              <a:srgbClr val="2868F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A923A-362F-4221-95D9-2743E0A9C47B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CB200-AB88-4651-8142-3B1B5F04ABB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31918-1869-426B-B16D-DF137BFCAC92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D175B-03CC-4D71-8B31-7364874F229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788F5-7392-48A4-A350-67A6993A5A0C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B6719-C380-4EF6-8B0C-94C76508C7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5C04-7E0C-434A-8A62-1A59F9B5C050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68F7-52A3-4902-AF05-E3E7F45BD8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45FDC-C3DA-436C-BA7C-BEF95A1E52BC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0D05B-5EE8-4520-8E17-9FEFC02271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53FB9-314C-4F4D-BD53-51213EC5BE35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BF6E7-0B3E-4362-A869-A71943BCAB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48B05-B470-44D8-BF3D-64C122B87400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DBD0B-7D89-40E1-B80A-33469BD9D4C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A5F1D78A-CDEC-403A-A8C6-649AB2AC3FA0}" type="datetime1">
              <a:rPr lang="zh-TW" altLang="en-US"/>
              <a:pPr>
                <a:defRPr/>
              </a:pPr>
              <a:t>2013/1/5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00E107E6-60C0-4E96-A9FD-4E87C61966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0" r:id="rId2"/>
    <p:sldLayoutId id="2147484066" r:id="rId3"/>
    <p:sldLayoutId id="2147484067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18" Type="http://schemas.openxmlformats.org/officeDocument/2006/relationships/diagramLayout" Target="../diagrams/layout11.xml"/><Relationship Id="rId26" Type="http://schemas.microsoft.com/office/2007/relationships/diagramDrawing" Target="../diagrams/drawing12.xml"/><Relationship Id="rId3" Type="http://schemas.openxmlformats.org/officeDocument/2006/relationships/diagramLayout" Target="../diagrams/layout8.xml"/><Relationship Id="rId21" Type="http://schemas.microsoft.com/office/2007/relationships/diagramDrawing" Target="../diagrams/drawing11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17" Type="http://schemas.openxmlformats.org/officeDocument/2006/relationships/diagramData" Target="../diagrams/data11.xml"/><Relationship Id="rId25" Type="http://schemas.openxmlformats.org/officeDocument/2006/relationships/diagramColors" Target="../diagrams/colors12.xm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20" Type="http://schemas.openxmlformats.org/officeDocument/2006/relationships/diagramColors" Target="../diagrams/colors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24" Type="http://schemas.openxmlformats.org/officeDocument/2006/relationships/diagramQuickStyle" Target="../diagrams/quickStyle12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23" Type="http://schemas.openxmlformats.org/officeDocument/2006/relationships/diagramLayout" Target="../diagrams/layout12.xml"/><Relationship Id="rId10" Type="http://schemas.openxmlformats.org/officeDocument/2006/relationships/diagramColors" Target="../diagrams/colors9.xml"/><Relationship Id="rId19" Type="http://schemas.openxmlformats.org/officeDocument/2006/relationships/diagramQuickStyle" Target="../diagrams/quickStyle11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Relationship Id="rId22" Type="http://schemas.openxmlformats.org/officeDocument/2006/relationships/diagramData" Target="../diagrams/data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40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43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46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3" Type="http://schemas.openxmlformats.org/officeDocument/2006/relationships/image" Target="../media/image49.png"/><Relationship Id="rId7" Type="http://schemas.openxmlformats.org/officeDocument/2006/relationships/diagramQuickStyle" Target="../diagrams/quickStyl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3.xml"/><Relationship Id="rId5" Type="http://schemas.openxmlformats.org/officeDocument/2006/relationships/diagramData" Target="../diagrams/data23.xml"/><Relationship Id="rId4" Type="http://schemas.openxmlformats.org/officeDocument/2006/relationships/image" Target="../media/image50.png"/><Relationship Id="rId9" Type="http://schemas.microsoft.com/office/2007/relationships/diagramDrawing" Target="../diagrams/drawing2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diagramDrawing" Target="../diagrams/drawing25.xml"/><Relationship Id="rId3" Type="http://schemas.openxmlformats.org/officeDocument/2006/relationships/diagramLayout" Target="../diagrams/layout24.xml"/><Relationship Id="rId7" Type="http://schemas.openxmlformats.org/officeDocument/2006/relationships/image" Target="../media/image51.png"/><Relationship Id="rId12" Type="http://schemas.openxmlformats.org/officeDocument/2006/relationships/diagramColors" Target="../diagrams/colors25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11" Type="http://schemas.openxmlformats.org/officeDocument/2006/relationships/diagramQuickStyle" Target="../diagrams/quickStyle25.xml"/><Relationship Id="rId5" Type="http://schemas.openxmlformats.org/officeDocument/2006/relationships/diagramColors" Target="../diagrams/colors24.xml"/><Relationship Id="rId10" Type="http://schemas.openxmlformats.org/officeDocument/2006/relationships/diagramLayout" Target="../diagrams/layout25.xml"/><Relationship Id="rId4" Type="http://schemas.openxmlformats.org/officeDocument/2006/relationships/diagramQuickStyle" Target="../diagrams/quickStyle24.xml"/><Relationship Id="rId9" Type="http://schemas.openxmlformats.org/officeDocument/2006/relationships/diagramData" Target="../diagrams/data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55.png"/><Relationship Id="rId7" Type="http://schemas.openxmlformats.org/officeDocument/2006/relationships/diagramColors" Target="../diagrams/colors2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圖片 3" descr="unicarej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140"/>
            <a:ext cx="9149285" cy="364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929058" y="6319557"/>
            <a:ext cx="1255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400" i="0" u="none" strike="noStrike" cap="none" normalizeH="0" baseline="0" dirty="0" smtClean="0">
                <a:ln>
                  <a:noFill/>
                </a:ln>
                <a:solidFill>
                  <a:srgbClr val="3883FE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102.1.5</a:t>
            </a:r>
            <a:endParaRPr kumimoji="1" lang="zh-TW" altLang="en-US" sz="2400" i="0" u="none" strike="noStrike" cap="none" normalizeH="0" baseline="0" dirty="0" smtClean="0">
              <a:ln>
                <a:noFill/>
              </a:ln>
              <a:solidFill>
                <a:srgbClr val="3883FE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587" y="404664"/>
            <a:ext cx="7688413" cy="2160240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rgbClr val="0000FF"/>
                </a:solidFill>
              </a:rPr>
              <a:t>        </a:t>
            </a:r>
            <a:r>
              <a:rPr lang="en-US" altLang="zh-TW" dirty="0" smtClean="0">
                <a:solidFill>
                  <a:srgbClr val="0000FF"/>
                </a:solidFill>
              </a:rPr>
              <a:t/>
            </a:r>
            <a:br>
              <a:rPr lang="en-US" altLang="zh-TW" dirty="0" smtClean="0">
                <a:solidFill>
                  <a:srgbClr val="0000FF"/>
                </a:solidFill>
              </a:rPr>
            </a:br>
            <a:r>
              <a:rPr lang="zh-TW" altLang="en-US" dirty="0">
                <a:solidFill>
                  <a:srgbClr val="0000FF"/>
                </a:solidFill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</a:rPr>
              <a:t>         </a:t>
            </a:r>
            <a:r>
              <a:rPr lang="en-US" altLang="zh-TW" dirty="0" smtClean="0">
                <a:solidFill>
                  <a:srgbClr val="0000FF"/>
                </a:solidFill>
              </a:rPr>
              <a:t/>
            </a:r>
            <a:br>
              <a:rPr lang="en-US" altLang="zh-TW" dirty="0" smtClean="0">
                <a:solidFill>
                  <a:srgbClr val="0000FF"/>
                </a:solidFill>
              </a:rPr>
            </a:br>
            <a:r>
              <a:rPr lang="zh-TW" altLang="en-US" dirty="0">
                <a:solidFill>
                  <a:srgbClr val="0000FF"/>
                </a:solidFill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</a:rPr>
              <a:t>         </a:t>
            </a:r>
            <a:r>
              <a:rPr lang="en-US" altLang="zh-TW" dirty="0" smtClean="0">
                <a:solidFill>
                  <a:srgbClr val="0000FF"/>
                </a:solidFill>
              </a:rPr>
              <a:t/>
            </a:r>
            <a:br>
              <a:rPr lang="en-US" altLang="zh-TW" dirty="0" smtClean="0">
                <a:solidFill>
                  <a:srgbClr val="0000FF"/>
                </a:solidFill>
              </a:rPr>
            </a:b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3654201"/>
            <a:ext cx="9324528" cy="2367087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latin typeface="ＤＦ明朝体W5" pitchFamily="49" charset="-128"/>
              </a:rPr>
              <a:t>管  理  資  訊  系  </a:t>
            </a:r>
            <a:r>
              <a:rPr lang="zh-TW" altLang="en-US" b="1" dirty="0" smtClean="0">
                <a:latin typeface="ＤＦ明朝体W5" pitchFamily="49" charset="-128"/>
              </a:rPr>
              <a:t>統</a:t>
            </a:r>
            <a:r>
              <a:rPr lang="zh-TW" altLang="en-US" b="1" dirty="0">
                <a:latin typeface="ＤＦ明朝体W5" pitchFamily="49" charset="-128"/>
              </a:rPr>
              <a:t> </a:t>
            </a:r>
            <a:r>
              <a:rPr lang="en-US" altLang="zh-TW" b="1" dirty="0" smtClean="0">
                <a:latin typeface="ＤＦ明朝体W5" pitchFamily="49" charset="-128"/>
              </a:rPr>
              <a:t>: </a:t>
            </a:r>
            <a:r>
              <a:rPr lang="zh-TW" altLang="en-US" b="1" dirty="0" smtClean="0">
                <a:latin typeface="ＤＦ中太楷書体" pitchFamily="1" charset="-128"/>
              </a:rPr>
              <a:t>再造</a:t>
            </a:r>
            <a:r>
              <a:rPr lang="zh-TW" altLang="en-US" b="1" dirty="0">
                <a:latin typeface="ＤＦ中太楷書体" pitchFamily="1" charset="-128"/>
              </a:rPr>
              <a:t>美麗蛻變工程</a:t>
            </a:r>
            <a:br>
              <a:rPr lang="zh-TW" altLang="en-US" b="1" dirty="0">
                <a:latin typeface="ＤＦ中太楷書体" pitchFamily="1" charset="-128"/>
              </a:rPr>
            </a:br>
            <a:r>
              <a:rPr lang="zh-TW" altLang="en-US" sz="2600" b="1" dirty="0">
                <a:latin typeface="ＤＦ明朝体W5" pitchFamily="49" charset="-128"/>
              </a:rPr>
              <a:t>指導老師 </a:t>
            </a:r>
            <a:r>
              <a:rPr lang="zh-TW" altLang="en-US" sz="2600" b="1" dirty="0" smtClean="0">
                <a:latin typeface="ＤＦ明朝体W5" pitchFamily="49" charset="-128"/>
              </a:rPr>
              <a:t>〯 李國光</a:t>
            </a:r>
            <a:r>
              <a:rPr lang="zh-TW" altLang="en-US" sz="2600" b="1" dirty="0">
                <a:latin typeface="ＤＦ明朝体W5" pitchFamily="49" charset="-128"/>
              </a:rPr>
              <a:t>老師</a:t>
            </a:r>
            <a:br>
              <a:rPr lang="zh-TW" altLang="en-US" sz="2600" b="1" dirty="0">
                <a:latin typeface="ＤＦ明朝体W5" pitchFamily="49" charset="-128"/>
              </a:rPr>
            </a:br>
            <a:r>
              <a:rPr lang="zh-TW" altLang="en-US" sz="2600" b="1" dirty="0">
                <a:latin typeface="ＤＦ明朝体W5" pitchFamily="49" charset="-128"/>
              </a:rPr>
              <a:t>組    </a:t>
            </a:r>
            <a:r>
              <a:rPr lang="zh-TW" altLang="en-US" sz="2600" b="1" dirty="0" smtClean="0">
                <a:latin typeface="ＤＦ明朝体W5" pitchFamily="49" charset="-128"/>
              </a:rPr>
              <a:t>別 </a:t>
            </a:r>
            <a:r>
              <a:rPr lang="zh-TW" altLang="en-US" sz="2600" b="1" dirty="0">
                <a:latin typeface="ＤＦ明朝体W5" pitchFamily="49" charset="-128"/>
              </a:rPr>
              <a:t>〯 </a:t>
            </a:r>
            <a:r>
              <a:rPr lang="en-US" altLang="zh-TW" sz="2600" b="1" dirty="0">
                <a:latin typeface="ＤＦ明朝体W5" pitchFamily="49" charset="-128"/>
              </a:rPr>
              <a:t>9</a:t>
            </a:r>
            <a:r>
              <a:rPr lang="zh-TW" altLang="en-US" sz="2600" b="1" dirty="0">
                <a:latin typeface="ＤＦ明朝体W5" pitchFamily="49" charset="-128"/>
              </a:rPr>
              <a:t>，</a:t>
            </a:r>
            <a:r>
              <a:rPr lang="en-US" altLang="zh-TW" sz="2600" b="1" dirty="0">
                <a:latin typeface="ＤＦ明朝体W5" pitchFamily="49" charset="-128"/>
              </a:rPr>
              <a:t>13</a:t>
            </a:r>
            <a:r>
              <a:rPr lang="zh-TW" altLang="en-US" sz="2600" b="1" dirty="0">
                <a:latin typeface="ＤＦ明朝体W5" pitchFamily="49" charset="-128"/>
              </a:rPr>
              <a:t>組</a:t>
            </a:r>
            <a:br>
              <a:rPr lang="zh-TW" altLang="en-US" sz="2600" b="1" dirty="0">
                <a:latin typeface="ＤＦ明朝体W5" pitchFamily="49" charset="-128"/>
              </a:rPr>
            </a:br>
            <a:r>
              <a:rPr lang="zh-TW" altLang="en-US" sz="2600" b="1" dirty="0" smtClean="0">
                <a:latin typeface="ＤＦ明朝体W5" pitchFamily="49" charset="-128"/>
              </a:rPr>
              <a:t>學    生 </a:t>
            </a:r>
            <a:r>
              <a:rPr lang="en-US" altLang="zh-TW" sz="2600" b="1" dirty="0" smtClean="0">
                <a:latin typeface="ＤＦ明朝体W5" pitchFamily="49" charset="-128"/>
              </a:rPr>
              <a:t>:</a:t>
            </a:r>
            <a:r>
              <a:rPr lang="zh-TW" altLang="en-US" sz="2600" b="1" dirty="0" smtClean="0">
                <a:latin typeface="ＤＦ明朝体W5" pitchFamily="49" charset="-128"/>
              </a:rPr>
              <a:t>〯趙莉惠</a:t>
            </a:r>
            <a:r>
              <a:rPr lang="en-US" altLang="zh-TW" sz="2600" b="1" dirty="0">
                <a:latin typeface="ＤＦ明朝体W5" pitchFamily="49" charset="-128"/>
              </a:rPr>
              <a:t>.</a:t>
            </a:r>
            <a:r>
              <a:rPr lang="zh-TW" altLang="en-US" sz="2600" b="1" dirty="0" smtClean="0">
                <a:latin typeface="ＤＦ明朝体W5" pitchFamily="49" charset="-128"/>
              </a:rPr>
              <a:t>林明志</a:t>
            </a:r>
            <a:r>
              <a:rPr lang="en-US" altLang="zh-TW" sz="2600" b="1" dirty="0" smtClean="0">
                <a:latin typeface="ＤＦ明朝体W5" pitchFamily="49" charset="-128"/>
              </a:rPr>
              <a:t>.</a:t>
            </a:r>
            <a:r>
              <a:rPr lang="zh-TW" altLang="en-US" sz="2600" b="1" dirty="0" smtClean="0">
                <a:latin typeface="ＤＦ明朝体W5" pitchFamily="49" charset="-128"/>
              </a:rPr>
              <a:t>余明信</a:t>
            </a:r>
            <a:r>
              <a:rPr lang="en-US" altLang="zh-TW" sz="2600" b="1" dirty="0" smtClean="0">
                <a:latin typeface="ＤＦ明朝体W5" pitchFamily="49" charset="-128"/>
              </a:rPr>
              <a:t>.</a:t>
            </a:r>
            <a:r>
              <a:rPr lang="zh-TW" altLang="en-US" sz="2600" b="1" dirty="0" smtClean="0">
                <a:latin typeface="ＤＦ明朝体W5" pitchFamily="49" charset="-128"/>
              </a:rPr>
              <a:t>呂文榮</a:t>
            </a:r>
            <a:endParaRPr lang="en-US" altLang="zh-TW" sz="2600" b="1" dirty="0" smtClean="0">
              <a:latin typeface="ＤＦ明朝体W5" pitchFamily="49" charset="-128"/>
            </a:endParaRPr>
          </a:p>
          <a:p>
            <a:pPr marL="0" indent="0">
              <a:buNone/>
            </a:pPr>
            <a:r>
              <a:rPr lang="zh-TW" altLang="en-US" sz="2600" b="1" dirty="0">
                <a:latin typeface="ＤＦ明朝体W5" pitchFamily="49" charset="-128"/>
              </a:rPr>
              <a:t> </a:t>
            </a:r>
            <a:r>
              <a:rPr lang="zh-TW" altLang="en-US" sz="2600" b="1" dirty="0" smtClean="0">
                <a:latin typeface="ＤＦ明朝体W5" pitchFamily="49" charset="-128"/>
              </a:rPr>
              <a:t>         黃逸振</a:t>
            </a:r>
            <a:r>
              <a:rPr lang="en-US" altLang="zh-TW" sz="2600" b="1" dirty="0">
                <a:latin typeface="ＤＦ明朝体W5" pitchFamily="49" charset="-128"/>
              </a:rPr>
              <a:t>.</a:t>
            </a:r>
            <a:r>
              <a:rPr lang="zh-TW" altLang="en-US" sz="2600" b="1" dirty="0">
                <a:latin typeface="ＤＦ明朝体W5" pitchFamily="49" charset="-128"/>
              </a:rPr>
              <a:t>歐見祺</a:t>
            </a:r>
            <a:r>
              <a:rPr lang="en-US" altLang="zh-TW" sz="2600" b="1" dirty="0">
                <a:latin typeface="ＤＦ明朝体W5" pitchFamily="49" charset="-128"/>
              </a:rPr>
              <a:t>.</a:t>
            </a:r>
            <a:r>
              <a:rPr lang="zh-TW" altLang="en-US" sz="2600" b="1" dirty="0">
                <a:latin typeface="ＤＦ明朝体W5" pitchFamily="49" charset="-128"/>
              </a:rPr>
              <a:t>李少輝</a:t>
            </a:r>
            <a:r>
              <a:rPr lang="en-US" altLang="zh-TW" sz="2600" b="1" dirty="0" smtClean="0">
                <a:latin typeface="ＤＦ明朝体W5" pitchFamily="49" charset="-128"/>
              </a:rPr>
              <a:t>.</a:t>
            </a:r>
            <a:r>
              <a:rPr lang="zh-TW" altLang="en-US" sz="2600" b="1" dirty="0">
                <a:latin typeface="ＤＦ明朝体W5" pitchFamily="49" charset="-128"/>
              </a:rPr>
              <a:t>王素娥</a:t>
            </a:r>
            <a:br>
              <a:rPr lang="zh-TW" altLang="en-US" sz="2600" b="1" dirty="0">
                <a:latin typeface="ＤＦ明朝体W5" pitchFamily="49" charset="-128"/>
              </a:rPr>
            </a:br>
            <a:endParaRPr lang="zh-TW" altLang="en-US" sz="2600" b="1" dirty="0">
              <a:latin typeface="ＤＦ明朝体W5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92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4" name="投影片編號版面配置區 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>
              <a:defRPr/>
            </a:pPr>
            <a:fld id="{ADB1413A-33DC-4A3A-8FF7-23E9312018DD}" type="slidenum">
              <a:rPr lang="zh-TW" altLang="en-US" smtClean="0"/>
              <a:pPr algn="ctr">
                <a:defRPr/>
              </a:pPr>
              <a:t>10</a:t>
            </a:fld>
            <a:endParaRPr lang="en-US" altLang="zh-TW" smtClean="0"/>
          </a:p>
        </p:txBody>
      </p:sp>
      <p:pic>
        <p:nvPicPr>
          <p:cNvPr id="5" name="Picture 2" descr="PC012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388" y="1268413"/>
            <a:ext cx="3927475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SC082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363" y="3767138"/>
            <a:ext cx="338931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68925" y="1311275"/>
            <a:ext cx="3557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前</a:t>
            </a:r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總統李登輝頒發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金根獎</a:t>
            </a: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</a:p>
          <a:p>
            <a:pPr>
              <a:defRPr/>
            </a:pP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表揚本公司</a:t>
            </a:r>
            <a:endParaRPr lang="en-US" altLang="zh-TW" sz="2400" b="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深耕台灣</a:t>
            </a:r>
            <a:endParaRPr lang="zh-TW" altLang="en-US" sz="2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sz="2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     布局全球</a:t>
            </a: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2915816" y="188640"/>
            <a:ext cx="6228184" cy="55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+mj-ea"/>
                <a:cs typeface="Arial" pitchFamily="34" charset="0"/>
              </a:rPr>
              <a:t>獲</a:t>
            </a:r>
            <a:r>
              <a:rPr lang="zh-TW" altLang="en-US" sz="32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頒</a:t>
            </a:r>
            <a:r>
              <a:rPr lang="en-US" altLang="zh-TW" sz="3200" b="0" dirty="0" smtClean="0">
                <a:solidFill>
                  <a:schemeClr val="accent1">
                    <a:lumMod val="75000"/>
                  </a:schemeClr>
                </a:solidFill>
                <a:latin typeface="+mj-ea"/>
                <a:cs typeface="Arial" pitchFamily="34" charset="0"/>
              </a:rPr>
              <a:t>[</a:t>
            </a:r>
            <a:r>
              <a:rPr lang="zh-TW" altLang="en-US" sz="3200" b="0" dirty="0">
                <a:solidFill>
                  <a:schemeClr val="accent1">
                    <a:lumMod val="75000"/>
                  </a:schemeClr>
                </a:solidFill>
                <a:latin typeface="+mj-ea"/>
                <a:cs typeface="Arial" pitchFamily="34" charset="0"/>
              </a:rPr>
              <a:t>金根獎</a:t>
            </a:r>
            <a:r>
              <a:rPr lang="en-US" altLang="zh-TW" sz="3200" b="0" dirty="0" smtClean="0">
                <a:solidFill>
                  <a:schemeClr val="accent1">
                    <a:lumMod val="75000"/>
                  </a:schemeClr>
                </a:solidFill>
                <a:latin typeface="+mj-ea"/>
                <a:cs typeface="Arial" pitchFamily="34" charset="0"/>
              </a:rPr>
              <a:t>]</a:t>
            </a:r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+mj-ea"/>
                <a:cs typeface="Arial" pitchFamily="34" charset="0"/>
              </a:rPr>
              <a:t>優良企業</a:t>
            </a:r>
            <a:endParaRPr lang="zh-TW" altLang="en-US" sz="3200" dirty="0" smtClean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10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4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B7B225D2-75A5-4C05-BA66-3965CC13A516}" type="slidenum">
              <a:rPr lang="zh-TW" altLang="en-US" b="0" smtClean="0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11</a:t>
            </a:fld>
            <a:endParaRPr lang="zh-TW" altLang="en-US" b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2" descr="ISO證照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763" y="1204913"/>
            <a:ext cx="3725862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SC013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3178175"/>
            <a:ext cx="3598862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1836738"/>
            <a:ext cx="3886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經濟部中小企業處</a:t>
            </a:r>
            <a:endParaRPr lang="en-US" altLang="zh-TW" sz="2400" b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50000"/>
              </a:spcBef>
            </a:pPr>
            <a:r>
              <a:rPr lang="en-US" altLang="zh-TW" sz="2400" b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ISO 9001</a:t>
            </a:r>
            <a:r>
              <a:rPr lang="zh-TW" altLang="en-US" sz="2400" b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示範成果發表會</a:t>
            </a: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786050" y="404664"/>
            <a:ext cx="6357950" cy="504056"/>
          </a:xfrm>
        </p:spPr>
        <p:txBody>
          <a:bodyPr/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品質管理系統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ISO 9001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證書</a:t>
            </a:r>
          </a:p>
        </p:txBody>
      </p:sp>
    </p:spTree>
    <p:extLst>
      <p:ext uri="{BB962C8B-B14F-4D97-AF65-F5344CB8AC3E}">
        <p14:creationId xmlns:p14="http://schemas.microsoft.com/office/powerpoint/2010/main" val="37230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Picture 4" descr="GMP中文證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2071678"/>
            <a:ext cx="3178213" cy="455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MP英文證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071678"/>
            <a:ext cx="319620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82727" y="349250"/>
            <a:ext cx="6275387" cy="55947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kumimoji="0" lang="en-US" altLang="zh-TW" sz="3200" b="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j-cs"/>
              </a:rPr>
              <a:t>GMP</a:t>
            </a:r>
            <a:r>
              <a:rPr kumimoji="0" lang="zh-TW" altLang="en-US" sz="3200" b="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j-cs"/>
              </a:rPr>
              <a:t>證書</a:t>
            </a:r>
          </a:p>
        </p:txBody>
      </p:sp>
      <p:sp>
        <p:nvSpPr>
          <p:cNvPr id="8" name="矩形 7"/>
          <p:cNvSpPr/>
          <p:nvPr/>
        </p:nvSpPr>
        <p:spPr>
          <a:xfrm>
            <a:off x="1500166" y="1071546"/>
            <a:ext cx="6429420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zh-TW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GMP</a:t>
            </a:r>
            <a:r>
              <a:rPr lang="zh-TW" altLang="en-US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作業程序</a:t>
            </a:r>
            <a:r>
              <a:rPr lang="en-US" altLang="zh-TW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(OP)/</a:t>
            </a:r>
            <a:r>
              <a:rPr lang="zh-TW" altLang="en-US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支援文件</a:t>
            </a:r>
            <a:r>
              <a:rPr lang="en-US" altLang="zh-TW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:</a:t>
            </a:r>
            <a:r>
              <a:rPr lang="en-US" altLang="zh-TW" sz="2000" b="0" dirty="0" smtClean="0">
                <a:solidFill>
                  <a:srgbClr val="2868F8"/>
                </a:solidFill>
                <a:latin typeface="+mj-ea"/>
                <a:ea typeface="+mj-ea"/>
              </a:rPr>
              <a:t>100</a:t>
            </a:r>
            <a:r>
              <a:rPr lang="zh-TW" altLang="en-US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條</a:t>
            </a:r>
            <a:endParaRPr lang="en-US" altLang="zh-TW" sz="2000" b="0" dirty="0" smtClean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en-US" altLang="zh-TW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 ISO </a:t>
            </a:r>
            <a:r>
              <a:rPr lang="zh-TW" altLang="en-US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作業程序</a:t>
            </a:r>
            <a:r>
              <a:rPr lang="en-US" altLang="zh-TW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(OP)/</a:t>
            </a:r>
            <a:r>
              <a:rPr lang="zh-TW" altLang="en-US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支援文件</a:t>
            </a:r>
            <a:r>
              <a:rPr lang="en-US" altLang="zh-TW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:</a:t>
            </a:r>
            <a:r>
              <a:rPr lang="en-US" altLang="zh-TW" sz="2000" b="0" dirty="0" smtClean="0">
                <a:solidFill>
                  <a:srgbClr val="2868F8"/>
                </a:solidFill>
                <a:latin typeface="+mj-ea"/>
                <a:ea typeface="+mj-ea"/>
              </a:rPr>
              <a:t>34</a:t>
            </a:r>
            <a:r>
              <a:rPr lang="zh-TW" altLang="en-US" sz="2000" b="0" dirty="0" smtClean="0">
                <a:solidFill>
                  <a:srgbClr val="2868F8"/>
                </a:solidFill>
                <a:latin typeface="+mj-ea"/>
                <a:ea typeface="+mj-ea"/>
              </a:rPr>
              <a:t> </a:t>
            </a:r>
            <a:r>
              <a:rPr lang="zh-TW" altLang="en-US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條</a:t>
            </a:r>
            <a:endParaRPr lang="en-US" altLang="zh-TW" sz="2000" b="0" dirty="0" smtClean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zh-TW" altLang="en-US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表單</a:t>
            </a:r>
            <a:r>
              <a:rPr lang="en-US" altLang="zh-TW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/</a:t>
            </a:r>
            <a:r>
              <a:rPr lang="zh-TW" altLang="en-US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紀錄</a:t>
            </a:r>
            <a:r>
              <a:rPr lang="en-US" altLang="zh-TW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(SR):</a:t>
            </a:r>
            <a:r>
              <a:rPr lang="en-US" altLang="zh-TW" sz="2000" b="0" dirty="0" smtClean="0">
                <a:solidFill>
                  <a:srgbClr val="2868F8"/>
                </a:solidFill>
                <a:latin typeface="+mj-ea"/>
                <a:ea typeface="+mj-ea"/>
              </a:rPr>
              <a:t>224</a:t>
            </a:r>
            <a:r>
              <a:rPr lang="zh-TW" altLang="en-US" sz="2000" b="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張</a:t>
            </a:r>
            <a:endParaRPr lang="en-US" altLang="zh-TW" sz="2000" b="0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6744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323529" y="3212976"/>
            <a:ext cx="2664296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SPF</a:t>
            </a:r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值檢測系統</a:t>
            </a:r>
            <a:endParaRPr kumimoji="0" lang="en-US" altLang="zh-TW" sz="2400" b="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7" name="Picture 4" descr="IMG_3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35005" y="1244625"/>
            <a:ext cx="2718633" cy="1933327"/>
          </a:xfrm>
          <a:prstGeom prst="rect">
            <a:avLst/>
          </a:prstGeom>
        </p:spPr>
      </p:pic>
      <p:sp>
        <p:nvSpPr>
          <p:cNvPr id="8" name="Rectangle 2"/>
          <p:cNvSpPr txBox="1">
            <a:spLocks/>
          </p:cNvSpPr>
          <p:nvPr/>
        </p:nvSpPr>
        <p:spPr bwMode="auto">
          <a:xfrm>
            <a:off x="6377374" y="3177952"/>
            <a:ext cx="265912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純水淨水系統</a:t>
            </a:r>
            <a:endParaRPr kumimoji="0" lang="en-US" altLang="zh-TW" sz="2400" b="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 bwMode="auto">
          <a:xfrm>
            <a:off x="2987826" y="3212976"/>
            <a:ext cx="28911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真空乳化鍋</a:t>
            </a:r>
            <a:endParaRPr kumimoji="0" lang="en-US" altLang="zh-TW" sz="2400" b="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Rectangle 2"/>
          <p:cNvSpPr txBox="1">
            <a:spLocks/>
          </p:cNvSpPr>
          <p:nvPr/>
        </p:nvSpPr>
        <p:spPr bwMode="auto">
          <a:xfrm>
            <a:off x="311697" y="6165304"/>
            <a:ext cx="240292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全自動面膜機</a:t>
            </a:r>
            <a:endParaRPr kumimoji="0" lang="en-US" altLang="zh-TW" sz="2400" b="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3" name="Picture 3" descr="圖片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3869432"/>
            <a:ext cx="2520279" cy="22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/>
          </p:cNvSpPr>
          <p:nvPr/>
        </p:nvSpPr>
        <p:spPr bwMode="auto">
          <a:xfrm>
            <a:off x="3131840" y="6184354"/>
            <a:ext cx="214540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充填線</a:t>
            </a:r>
            <a:endParaRPr kumimoji="0" lang="en-US" altLang="zh-TW" sz="2400" b="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5" name="圖片 0" descr="照片 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0" y="3784476"/>
            <a:ext cx="2891161" cy="241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/>
          </p:cNvSpPr>
          <p:nvPr/>
        </p:nvSpPr>
        <p:spPr bwMode="auto">
          <a:xfrm>
            <a:off x="6035005" y="6253163"/>
            <a:ext cx="242542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充填包裝線</a:t>
            </a:r>
            <a:endParaRPr kumimoji="0" lang="en-US" altLang="zh-TW" sz="2400" b="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" name="Rectangle 2"/>
          <p:cNvSpPr txBox="1">
            <a:spLocks/>
          </p:cNvSpPr>
          <p:nvPr/>
        </p:nvSpPr>
        <p:spPr bwMode="auto">
          <a:xfrm>
            <a:off x="2786063" y="389334"/>
            <a:ext cx="6357938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製造生產作業</a:t>
            </a:r>
            <a:endParaRPr kumimoji="0" lang="en-US" altLang="zh-TW" sz="32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" name="Picture 3" descr="圖片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96752"/>
            <a:ext cx="246253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DSC075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987825" y="1196752"/>
            <a:ext cx="2736303" cy="1958727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566" y="3933056"/>
            <a:ext cx="238849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757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2874813" y="332655"/>
            <a:ext cx="6069955" cy="39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32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優 </a:t>
            </a:r>
            <a:r>
              <a:rPr kumimoji="0"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勢 原 </a:t>
            </a:r>
            <a:r>
              <a:rPr kumimoji="0" lang="zh-TW" altLang="en-US" sz="32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料 來 </a:t>
            </a:r>
            <a:r>
              <a:rPr kumimoji="0"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源</a:t>
            </a:r>
            <a:endParaRPr kumimoji="0" lang="en-US" altLang="zh-TW" sz="32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651725" y="2466977"/>
            <a:ext cx="2233612" cy="2089150"/>
            <a:chOff x="4241" y="1096"/>
            <a:chExt cx="1407" cy="1316"/>
          </a:xfrm>
        </p:grpSpPr>
        <p:pic>
          <p:nvPicPr>
            <p:cNvPr id="6" name="Picture 10" descr="niss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41" y="1367"/>
              <a:ext cx="1407" cy="1045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4304" y="1096"/>
              <a:ext cx="12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TW" sz="2000" b="0" dirty="0">
                  <a:latin typeface="微軟正黑體" pitchFamily="34" charset="-120"/>
                  <a:ea typeface="微軟正黑體" pitchFamily="34" charset="-120"/>
                </a:rPr>
                <a:t>Nikko-</a:t>
              </a:r>
              <a:r>
                <a:rPr lang="zh-TW" altLang="en-US" sz="2000" b="0" dirty="0">
                  <a:latin typeface="微軟正黑體" pitchFamily="34" charset="-120"/>
                  <a:ea typeface="微軟正黑體" pitchFamily="34" charset="-120"/>
                </a:rPr>
                <a:t>日本</a:t>
              </a:r>
              <a:endParaRPr lang="en-US" altLang="zh-TW" sz="2000" b="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8" name="Picture 13" descr="!cid_image001_gif@01C92D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825" y="5448301"/>
            <a:ext cx="2827337" cy="1528763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66713" y="5010151"/>
            <a:ext cx="1868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zh-TW" sz="2000" b="0" dirty="0" err="1">
                <a:latin typeface="微軟正黑體" pitchFamily="34" charset="-120"/>
                <a:ea typeface="微軟正黑體" pitchFamily="34" charset="-120"/>
              </a:rPr>
              <a:t>Codif</a:t>
            </a:r>
            <a:r>
              <a:rPr lang="en-US" altLang="zh-TW" sz="2000" b="0" dirty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000" b="0" dirty="0">
                <a:latin typeface="微軟正黑體" pitchFamily="34" charset="-120"/>
                <a:ea typeface="微軟正黑體" pitchFamily="34" charset="-120"/>
              </a:rPr>
              <a:t>法國</a:t>
            </a:r>
            <a:endParaRPr lang="en-US" altLang="zh-TW" sz="2000" b="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icture 16" descr="!cid_image002_jpg@01C92D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2238" y="5488012"/>
            <a:ext cx="3122562" cy="145095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653088" y="4895851"/>
            <a:ext cx="300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000" b="0" dirty="0">
                <a:latin typeface="微軟正黑體" pitchFamily="34" charset="-120"/>
                <a:ea typeface="微軟正黑體" pitchFamily="34" charset="-120"/>
              </a:rPr>
              <a:t>Merck-</a:t>
            </a:r>
            <a:r>
              <a:rPr lang="zh-TW" altLang="en-US" sz="2000" b="0" dirty="0">
                <a:latin typeface="微軟正黑體" pitchFamily="34" charset="-120"/>
                <a:ea typeface="微軟正黑體" pitchFamily="34" charset="-120"/>
              </a:rPr>
              <a:t>德國</a:t>
            </a:r>
            <a:endParaRPr lang="en-US" altLang="zh-TW" sz="2000" b="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19" descr="visuel_socie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8" y="2961336"/>
            <a:ext cx="2155825" cy="15573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509588" y="2497140"/>
            <a:ext cx="3500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000" b="0" dirty="0" err="1">
                <a:latin typeface="微軟正黑體" pitchFamily="34" charset="-120"/>
                <a:ea typeface="微軟正黑體" pitchFamily="34" charset="-120"/>
              </a:rPr>
              <a:t>Pentapham</a:t>
            </a:r>
            <a:r>
              <a:rPr lang="en-US" altLang="zh-TW" sz="2000" b="0" dirty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000" b="0" dirty="0">
                <a:latin typeface="微軟正黑體" pitchFamily="34" charset="-120"/>
                <a:ea typeface="微軟正黑體" pitchFamily="34" charset="-120"/>
              </a:rPr>
              <a:t>瑞士</a:t>
            </a:r>
            <a:endParaRPr lang="en-US" altLang="zh-TW" sz="2000" b="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2874814" y="3105151"/>
            <a:ext cx="3433762" cy="2284833"/>
            <a:chOff x="1874" y="1596"/>
            <a:chExt cx="2322" cy="1202"/>
          </a:xfrm>
        </p:grpSpPr>
        <p:sp>
          <p:nvSpPr>
            <p:cNvPr id="15" name="AutoShape 24"/>
            <p:cNvSpPr>
              <a:spLocks noChangeArrowheads="1"/>
            </p:cNvSpPr>
            <p:nvPr/>
          </p:nvSpPr>
          <p:spPr bwMode="auto">
            <a:xfrm rot="10800000">
              <a:off x="3878" y="2052"/>
              <a:ext cx="318" cy="215"/>
            </a:xfrm>
            <a:prstGeom prst="rightArrow">
              <a:avLst>
                <a:gd name="adj1" fmla="val 50000"/>
                <a:gd name="adj2" fmla="val 3697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 b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AutoShape 25"/>
            <p:cNvSpPr>
              <a:spLocks noChangeArrowheads="1"/>
            </p:cNvSpPr>
            <p:nvPr/>
          </p:nvSpPr>
          <p:spPr bwMode="auto">
            <a:xfrm>
              <a:off x="1874" y="2049"/>
              <a:ext cx="318" cy="215"/>
            </a:xfrm>
            <a:prstGeom prst="rightArrow">
              <a:avLst>
                <a:gd name="adj1" fmla="val 50000"/>
                <a:gd name="adj2" fmla="val 3697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 b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 rot="5400000">
              <a:off x="2829" y="1647"/>
              <a:ext cx="318" cy="215"/>
            </a:xfrm>
            <a:prstGeom prst="rightArrow">
              <a:avLst>
                <a:gd name="adj1" fmla="val 50000"/>
                <a:gd name="adj2" fmla="val 3697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 b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AutoShape 27"/>
            <p:cNvSpPr>
              <a:spLocks noChangeArrowheads="1"/>
            </p:cNvSpPr>
            <p:nvPr/>
          </p:nvSpPr>
          <p:spPr bwMode="auto">
            <a:xfrm rot="-5400000">
              <a:off x="3328" y="2531"/>
              <a:ext cx="318" cy="215"/>
            </a:xfrm>
            <a:prstGeom prst="rightArrow">
              <a:avLst>
                <a:gd name="adj1" fmla="val 50000"/>
                <a:gd name="adj2" fmla="val 3697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 b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AutoShape 28"/>
            <p:cNvSpPr>
              <a:spLocks noChangeArrowheads="1"/>
            </p:cNvSpPr>
            <p:nvPr/>
          </p:nvSpPr>
          <p:spPr bwMode="auto">
            <a:xfrm rot="-5400000">
              <a:off x="2285" y="2531"/>
              <a:ext cx="318" cy="215"/>
            </a:xfrm>
            <a:prstGeom prst="rightArrow">
              <a:avLst>
                <a:gd name="adj1" fmla="val 50000"/>
                <a:gd name="adj2" fmla="val 3697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TW" altLang="en-US" b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3343275" y="1216025"/>
            <a:ext cx="4256088" cy="1820863"/>
            <a:chOff x="2341" y="403"/>
            <a:chExt cx="2681" cy="1147"/>
          </a:xfrm>
        </p:grpSpPr>
        <p:pic>
          <p:nvPicPr>
            <p:cNvPr id="21" name="Picture 30" descr="圖片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1" y="403"/>
              <a:ext cx="1526" cy="1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>
              <a:off x="3913" y="403"/>
              <a:ext cx="110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TW" sz="2000" b="0" dirty="0" err="1">
                  <a:latin typeface="微軟正黑體" pitchFamily="34" charset="-120"/>
                  <a:ea typeface="微軟正黑體" pitchFamily="34" charset="-120"/>
                </a:rPr>
                <a:t>Secma</a:t>
              </a:r>
              <a:r>
                <a:rPr lang="en-US" altLang="zh-TW" sz="2000" b="0" dirty="0">
                  <a:latin typeface="微軟正黑體" pitchFamily="34" charset="-120"/>
                  <a:ea typeface="微軟正黑體" pitchFamily="34" charset="-120"/>
                </a:rPr>
                <a:t> – </a:t>
              </a:r>
              <a:r>
                <a:rPr lang="zh-TW" altLang="en-US" sz="2000" b="0" dirty="0">
                  <a:latin typeface="微軟正黑體" pitchFamily="34" charset="-120"/>
                  <a:ea typeface="微軟正黑體" pitchFamily="34" charset="-120"/>
                </a:rPr>
                <a:t>法國</a:t>
              </a:r>
              <a:endParaRPr lang="en-US" altLang="zh-TW" sz="2000" b="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3" name="圖片 7" descr="logo(淡藍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7793" y="3794920"/>
            <a:ext cx="2194719" cy="8324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4" name="投影片編號版面配置區 2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C60DA2ED-4613-41AE-BF4D-B748D74F479F}" type="slidenum">
              <a:rPr lang="zh-TW" altLang="en-US" smtClean="0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14</a:t>
            </a:fld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95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4" name="圖片 8" descr="24-(2)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88" y="4259263"/>
            <a:ext cx="3643312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2915816" y="332655"/>
            <a:ext cx="6231242" cy="62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32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產 品 優 勢</a:t>
            </a:r>
            <a:endParaRPr kumimoji="0" lang="en-US" altLang="zh-TW" sz="32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" name="文字方塊 8"/>
          <p:cNvSpPr txBox="1">
            <a:spLocks noChangeArrowheads="1"/>
          </p:cNvSpPr>
          <p:nvPr/>
        </p:nvSpPr>
        <p:spPr bwMode="auto">
          <a:xfrm>
            <a:off x="618331" y="1997105"/>
            <a:ext cx="433546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altLang="zh-TW" sz="2400" b="0" dirty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美</a:t>
            </a: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白 </a:t>
            </a:r>
            <a:r>
              <a:rPr lang="en-US" altLang="zh-TW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whitening</a:t>
            </a:r>
          </a:p>
          <a:p>
            <a:pPr lvl="1"/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抗</a:t>
            </a: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老 </a:t>
            </a:r>
            <a:r>
              <a:rPr lang="en-US" altLang="zh-TW" sz="2400" b="0" dirty="0">
                <a:latin typeface="微軟正黑體" pitchFamily="34" charset="-120"/>
                <a:ea typeface="微軟正黑體" pitchFamily="34" charset="-120"/>
              </a:rPr>
              <a:t>anti-aging</a:t>
            </a:r>
          </a:p>
          <a:p>
            <a:pPr lvl="1"/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保</a:t>
            </a: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濕 </a:t>
            </a:r>
            <a:r>
              <a:rPr lang="en-US" altLang="zh-TW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moisturizing</a:t>
            </a:r>
          </a:p>
          <a:p>
            <a:pPr lvl="1"/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抗</a:t>
            </a: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痘 </a:t>
            </a:r>
            <a:r>
              <a:rPr lang="en-US" altLang="zh-TW" sz="2400" b="0" dirty="0">
                <a:latin typeface="微軟正黑體" pitchFamily="34" charset="-120"/>
                <a:ea typeface="微軟正黑體" pitchFamily="34" charset="-120"/>
              </a:rPr>
              <a:t>anti-acne</a:t>
            </a:r>
          </a:p>
          <a:p>
            <a:pPr lvl="1"/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抗</a:t>
            </a: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敏 </a:t>
            </a:r>
            <a:r>
              <a:rPr lang="en-US" altLang="zh-TW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anti-allergic</a:t>
            </a:r>
          </a:p>
          <a:p>
            <a:pPr lvl="1"/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防</a:t>
            </a: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曬 </a:t>
            </a:r>
            <a:r>
              <a:rPr lang="en-US" altLang="zh-TW" sz="2400" b="0" dirty="0">
                <a:latin typeface="微軟正黑體" pitchFamily="34" charset="-120"/>
                <a:ea typeface="微軟正黑體" pitchFamily="34" charset="-120"/>
              </a:rPr>
              <a:t>sun screen</a:t>
            </a:r>
          </a:p>
          <a:p>
            <a:pPr lvl="1"/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天然</a:t>
            </a: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草本 </a:t>
            </a:r>
            <a:r>
              <a:rPr lang="en-US" altLang="zh-TW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herbal</a:t>
            </a:r>
          </a:p>
          <a:p>
            <a:pPr lvl="1"/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含</a:t>
            </a: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藥化妝品 </a:t>
            </a:r>
            <a:r>
              <a:rPr lang="en-US" altLang="zh-TW" sz="2400" b="0" dirty="0" err="1" smtClean="0">
                <a:latin typeface="微軟正黑體" pitchFamily="34" charset="-120"/>
                <a:ea typeface="微軟正黑體" pitchFamily="34" charset="-120"/>
              </a:rPr>
              <a:t>cosmeceuitical</a:t>
            </a:r>
            <a:endParaRPr lang="en-US" altLang="zh-TW" sz="2400" b="0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男仕 </a:t>
            </a:r>
            <a:r>
              <a:rPr lang="en-US" altLang="zh-TW" sz="24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for men</a:t>
            </a:r>
          </a:p>
          <a:p>
            <a:pPr lvl="1"/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身體保養 </a:t>
            </a:r>
            <a:r>
              <a:rPr lang="en-US" altLang="zh-TW" sz="2400" b="0" dirty="0" smtClean="0">
                <a:latin typeface="微軟正黑體" pitchFamily="34" charset="-120"/>
                <a:ea typeface="微軟正黑體" pitchFamily="34" charset="-120"/>
              </a:rPr>
              <a:t>body care</a:t>
            </a:r>
          </a:p>
        </p:txBody>
      </p:sp>
      <p:sp>
        <p:nvSpPr>
          <p:cNvPr id="7" name="投影片編號版面配置區 9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D2698CC0-5B27-4C2A-AC59-653A6AE77B21}" type="slidenum">
              <a:rPr lang="zh-TW" altLang="en-US" smtClean="0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15</a:t>
            </a:fld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16" descr="24-(1).tif"/>
          <p:cNvPicPr>
            <a:picLocks noChangeAspect="1"/>
          </p:cNvPicPr>
          <p:nvPr/>
        </p:nvPicPr>
        <p:blipFill>
          <a:blip r:embed="rId3" cstate="print"/>
          <a:srcRect l="32609"/>
          <a:stretch>
            <a:fillRect/>
          </a:stretch>
        </p:blipFill>
        <p:spPr bwMode="auto">
          <a:xfrm>
            <a:off x="6929477" y="957267"/>
            <a:ext cx="2214555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428624" y="1147763"/>
            <a:ext cx="6231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0" dirty="0">
                <a:latin typeface="微軟正黑體" pitchFamily="34" charset="-120"/>
                <a:ea typeface="微軟正黑體" pitchFamily="34" charset="-120"/>
              </a:rPr>
              <a:t>針對各種</a:t>
            </a:r>
            <a:r>
              <a:rPr lang="zh-TW" altLang="en-US" sz="3200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肌膚</a:t>
            </a:r>
            <a:r>
              <a:rPr lang="zh-TW" altLang="en-US" sz="3200" b="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3200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  <a:r>
              <a:rPr lang="zh-TW" altLang="en-US" sz="3200" b="0" dirty="0">
                <a:latin typeface="微軟正黑體" pitchFamily="34" charset="-120"/>
                <a:ea typeface="微軟正黑體" pitchFamily="34" charset="-120"/>
              </a:rPr>
              <a:t>不同訴求    研發的保養品種類</a:t>
            </a:r>
            <a:r>
              <a:rPr lang="en-US" altLang="zh-TW" sz="3200" b="0" dirty="0">
                <a:latin typeface="微軟正黑體" pitchFamily="34" charset="-120"/>
                <a:ea typeface="微軟正黑體" pitchFamily="34" charset="-12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4327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4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DA3B6719-C380-4EF6-8B0C-94C76508C765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121132463"/>
              </p:ext>
            </p:extLst>
          </p:nvPr>
        </p:nvGraphicFramePr>
        <p:xfrm>
          <a:off x="395536" y="2019215"/>
          <a:ext cx="849694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82393881"/>
              </p:ext>
            </p:extLst>
          </p:nvPr>
        </p:nvGraphicFramePr>
        <p:xfrm>
          <a:off x="2303484" y="681013"/>
          <a:ext cx="3384376" cy="2407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群組 6"/>
          <p:cNvGrpSpPr/>
          <p:nvPr/>
        </p:nvGrpSpPr>
        <p:grpSpPr>
          <a:xfrm>
            <a:off x="4354584" y="1195422"/>
            <a:ext cx="1347940" cy="1235387"/>
            <a:chOff x="1023260" y="433194"/>
            <a:chExt cx="1347940" cy="1235387"/>
          </a:xfrm>
          <a:scene3d>
            <a:camera prst="orthographicFront"/>
            <a:lightRig rig="flat" dir="t"/>
          </a:scene3d>
        </p:grpSpPr>
        <p:sp>
          <p:nvSpPr>
            <p:cNvPr id="8" name="橢圓 7"/>
            <p:cNvSpPr/>
            <p:nvPr/>
          </p:nvSpPr>
          <p:spPr>
            <a:xfrm>
              <a:off x="1023260" y="433194"/>
              <a:ext cx="1235387" cy="12353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橢圓 4"/>
            <p:cNvSpPr/>
            <p:nvPr/>
          </p:nvSpPr>
          <p:spPr>
            <a:xfrm>
              <a:off x="1167276" y="650132"/>
              <a:ext cx="1203924" cy="87355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/>
              <a:r>
                <a:rPr lang="zh-TW" altLang="en-US" sz="2400" b="0" dirty="0">
                  <a:latin typeface="微軟正黑體" pitchFamily="34" charset="-120"/>
                  <a:ea typeface="微軟正黑體" pitchFamily="34" charset="-120"/>
                </a:rPr>
                <a:t>醫美及診所</a:t>
              </a:r>
              <a:endParaRPr lang="zh-TW" altLang="en-US" sz="2400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051487" y="2325004"/>
            <a:ext cx="1255231" cy="1235387"/>
            <a:chOff x="1023260" y="433194"/>
            <a:chExt cx="1255231" cy="1235387"/>
          </a:xfrm>
          <a:scene3d>
            <a:camera prst="orthographicFront"/>
            <a:lightRig rig="flat" dir="t"/>
          </a:scene3d>
        </p:grpSpPr>
        <p:sp>
          <p:nvSpPr>
            <p:cNvPr id="11" name="橢圓 10"/>
            <p:cNvSpPr/>
            <p:nvPr/>
          </p:nvSpPr>
          <p:spPr>
            <a:xfrm>
              <a:off x="1023260" y="433194"/>
              <a:ext cx="1235387" cy="1235387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2" name="橢圓 4"/>
            <p:cNvSpPr/>
            <p:nvPr/>
          </p:nvSpPr>
          <p:spPr>
            <a:xfrm>
              <a:off x="1187120" y="628827"/>
              <a:ext cx="1091371" cy="87355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/>
              <a:r>
                <a:rPr lang="zh-TW" altLang="en-US" sz="3200" dirty="0" smtClean="0"/>
                <a:t>直</a:t>
              </a:r>
              <a:r>
                <a:rPr lang="zh-TW" altLang="en-US" sz="3200" dirty="0"/>
                <a:t>銷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3312518" y="6057760"/>
            <a:ext cx="2419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產品通路</a:t>
            </a:r>
            <a:endParaRPr lang="zh-TW" altLang="en-US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Rectangle 2"/>
          <p:cNvSpPr txBox="1">
            <a:spLocks/>
          </p:cNvSpPr>
          <p:nvPr/>
        </p:nvSpPr>
        <p:spPr bwMode="auto">
          <a:xfrm>
            <a:off x="2786063" y="260648"/>
            <a:ext cx="6357938" cy="59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合作客戶群</a:t>
            </a:r>
            <a:endParaRPr kumimoji="0" lang="en-US" altLang="zh-TW" sz="32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2362147" y="1376340"/>
            <a:ext cx="1382187" cy="1235387"/>
            <a:chOff x="2343455" y="1222235"/>
            <a:chExt cx="1382187" cy="1235387"/>
          </a:xfrm>
          <a:scene3d>
            <a:camera prst="orthographicFront"/>
            <a:lightRig rig="flat" dir="t"/>
          </a:scene3d>
        </p:grpSpPr>
        <p:sp>
          <p:nvSpPr>
            <p:cNvPr id="16" name="橢圓 15"/>
            <p:cNvSpPr/>
            <p:nvPr/>
          </p:nvSpPr>
          <p:spPr>
            <a:xfrm>
              <a:off x="2490255" y="1222235"/>
              <a:ext cx="1235387" cy="1235387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橢圓 4"/>
            <p:cNvSpPr/>
            <p:nvPr/>
          </p:nvSpPr>
          <p:spPr>
            <a:xfrm>
              <a:off x="2343455" y="1403153"/>
              <a:ext cx="1201269" cy="87355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1"/>
              <a:r>
                <a:rPr lang="zh-TW" altLang="en-US" sz="2400" b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電視購物</a:t>
              </a:r>
              <a:endParaRPr lang="en-US" altLang="zh-TW" sz="2400" b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097407" y="2357637"/>
            <a:ext cx="1430527" cy="1235387"/>
            <a:chOff x="828120" y="433194"/>
            <a:chExt cx="1430527" cy="1235387"/>
          </a:xfrm>
          <a:scene3d>
            <a:camera prst="orthographicFront"/>
            <a:lightRig rig="flat" dir="t"/>
          </a:scene3d>
        </p:grpSpPr>
        <p:sp>
          <p:nvSpPr>
            <p:cNvPr id="19" name="橢圓 18"/>
            <p:cNvSpPr/>
            <p:nvPr/>
          </p:nvSpPr>
          <p:spPr>
            <a:xfrm>
              <a:off x="1023260" y="433194"/>
              <a:ext cx="1235387" cy="12353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橢圓 4"/>
            <p:cNvSpPr/>
            <p:nvPr/>
          </p:nvSpPr>
          <p:spPr>
            <a:xfrm>
              <a:off x="828120" y="782077"/>
              <a:ext cx="1235387" cy="617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1"/>
              <a:r>
                <a:rPr lang="zh-TW" altLang="en-US" sz="2400" b="0" dirty="0">
                  <a:latin typeface="微軟正黑體" pitchFamily="34" charset="-120"/>
                  <a:ea typeface="微軟正黑體" pitchFamily="34" charset="-120"/>
                </a:rPr>
                <a:t>百貨專櫃</a:t>
              </a:r>
              <a:endParaRPr lang="en-US" altLang="zh-TW" sz="2400" b="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0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4" name="文字版面配置區 12"/>
          <p:cNvSpPr txBox="1">
            <a:spLocks/>
          </p:cNvSpPr>
          <p:nvPr/>
        </p:nvSpPr>
        <p:spPr>
          <a:xfrm>
            <a:off x="0" y="2835275"/>
            <a:ext cx="9144000" cy="1165229"/>
          </a:xfrm>
          <a:prstGeom prst="rect">
            <a:avLst/>
          </a:prstGeom>
          <a:extLst/>
        </p:spPr>
        <p:txBody>
          <a:bodyPr anchor="ctr"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4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參、導入知識管理</a:t>
            </a:r>
          </a:p>
        </p:txBody>
      </p:sp>
    </p:spTree>
    <p:extLst>
      <p:ext uri="{BB962C8B-B14F-4D97-AF65-F5344CB8AC3E}">
        <p14:creationId xmlns:p14="http://schemas.microsoft.com/office/powerpoint/2010/main" val="281297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816058941"/>
              </p:ext>
            </p:extLst>
          </p:nvPr>
        </p:nvGraphicFramePr>
        <p:xfrm>
          <a:off x="0" y="1052736"/>
          <a:ext cx="9129464" cy="5814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889603" y="260648"/>
            <a:ext cx="6224309" cy="623342"/>
          </a:xfrm>
        </p:spPr>
        <p:txBody>
          <a:bodyPr/>
          <a:lstStyle/>
          <a:p>
            <a:pPr algn="l"/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</a:rPr>
              <a:t>企業發展瓶頸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autoRev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>
                                            <p:graphicEl>
                                              <a:dgm id="{37EEA6D4-941E-4BCD-A6DA-49FF02243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4">
                                            <p:graphicEl>
                                              <a:dgm id="{37EEA6D4-941E-4BCD-A6DA-49FF02243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4">
                                            <p:graphicEl>
                                              <a:dgm id="{37EEA6D4-941E-4BCD-A6DA-49FF02243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autoRev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>
                                            <p:graphicEl>
                                              <a:dgm id="{47590303-5A39-4A35-BAA5-6CCD313D8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4">
                                            <p:graphicEl>
                                              <a:dgm id="{47590303-5A39-4A35-BAA5-6CCD313D8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4">
                                            <p:graphicEl>
                                              <a:dgm id="{47590303-5A39-4A35-BAA5-6CCD313D8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1" autoRev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4">
                                            <p:graphicEl>
                                              <a:dgm id="{49013078-1FBC-49A8-8F18-B06FA6E8B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4">
                                            <p:graphicEl>
                                              <a:dgm id="{49013078-1FBC-49A8-8F18-B06FA6E8B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4">
                                            <p:graphicEl>
                                              <a:dgm id="{49013078-1FBC-49A8-8F18-B06FA6E8B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" autoRev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">
                                            <p:graphicEl>
                                              <a:dgm id="{F05DD349-D945-412E-89A3-CDA6E606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4">
                                            <p:graphicEl>
                                              <a:dgm id="{F05DD349-D945-412E-89A3-CDA6E606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4">
                                            <p:graphicEl>
                                              <a:dgm id="{F05DD349-D945-412E-89A3-CDA6E606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1" autoRev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">
                                            <p:graphicEl>
                                              <a:dgm id="{53EAF96D-87F9-4F0F-8569-1CB4955EF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4">
                                            <p:graphicEl>
                                              <a:dgm id="{53EAF96D-87F9-4F0F-8569-1CB4955EF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4">
                                            <p:graphicEl>
                                              <a:dgm id="{53EAF96D-87F9-4F0F-8569-1CB4955EF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1" autoRev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">
                                            <p:graphicEl>
                                              <a:dgm id="{B0C3F137-C454-4070-A21D-AFCE817F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4">
                                            <p:graphicEl>
                                              <a:dgm id="{B0C3F137-C454-4070-A21D-AFCE817F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4">
                                            <p:graphicEl>
                                              <a:dgm id="{B0C3F137-C454-4070-A21D-AFCE817F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1" autoRev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4">
                                            <p:graphicEl>
                                              <a:dgm id="{D0565CB2-19A4-4539-AC3A-9F42F01E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4">
                                            <p:graphicEl>
                                              <a:dgm id="{D0565CB2-19A4-4539-AC3A-9F42F01E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4">
                                            <p:graphicEl>
                                              <a:dgm id="{D0565CB2-19A4-4539-AC3A-9F42F01E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1" autoRev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4">
                                            <p:graphicEl>
                                              <a:dgm id="{69D47A0F-4D50-47E2-B250-3D60B2E56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indefinite"/>
                                        <p:tgtEl>
                                          <p:spTgt spid="4">
                                            <p:graphicEl>
                                              <a:dgm id="{69D47A0F-4D50-47E2-B250-3D60B2E56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4">
                                            <p:graphicEl>
                                              <a:dgm id="{69D47A0F-4D50-47E2-B250-3D60B2E56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1" autoRev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">
                                            <p:graphicEl>
                                              <a:dgm id="{BA89C4EB-95AA-4CD1-80F4-820FB71ED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4">
                                            <p:graphicEl>
                                              <a:dgm id="{BA89C4EB-95AA-4CD1-80F4-820FB71ED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indefinite"/>
                                        <p:tgtEl>
                                          <p:spTgt spid="4">
                                            <p:graphicEl>
                                              <a:dgm id="{BA89C4EB-95AA-4CD1-80F4-820FB71ED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1" autoRev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">
                                            <p:graphicEl>
                                              <a:dgm id="{343AE461-127D-47E5-A45E-86EC6B4D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indefinite"/>
                                        <p:tgtEl>
                                          <p:spTgt spid="4">
                                            <p:graphicEl>
                                              <a:dgm id="{343AE461-127D-47E5-A45E-86EC6B4D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4">
                                            <p:graphicEl>
                                              <a:dgm id="{343AE461-127D-47E5-A45E-86EC6B4D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712968" cy="5544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889603" y="260648"/>
            <a:ext cx="6224309" cy="623342"/>
          </a:xfrm>
        </p:spPr>
        <p:txBody>
          <a:bodyPr/>
          <a:lstStyle/>
          <a:p>
            <a:pPr algn="l"/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</a:rPr>
              <a:t>問題盤點與分析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  詠麗生化公司簡介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pic>
        <p:nvPicPr>
          <p:cNvPr id="5" name="Picture 4" descr="圖片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3478" y="1433513"/>
            <a:ext cx="35004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8"/>
          <p:cNvSpPr txBox="1">
            <a:spLocks noChangeArrowheads="1"/>
          </p:cNvSpPr>
          <p:nvPr/>
        </p:nvSpPr>
        <p:spPr bwMode="auto">
          <a:xfrm>
            <a:off x="445791" y="1806575"/>
            <a:ext cx="426402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zh-TW" sz="2400" b="0" dirty="0">
                <a:latin typeface="微軟正黑體" pitchFamily="34" charset="-120"/>
                <a:ea typeface="微軟正黑體" pitchFamily="34" charset="-120"/>
              </a:rPr>
              <a:t>2002</a:t>
            </a: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年創立</a:t>
            </a:r>
            <a:endParaRPr lang="en-US" altLang="zh-TW" sz="2400" b="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charset="0"/>
              <a:buChar char="•"/>
            </a:pPr>
            <a:endParaRPr lang="en-US" altLang="zh-TW" sz="2400" b="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charset="0"/>
              <a:buChar char="•"/>
            </a:pP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“</a:t>
            </a:r>
            <a:r>
              <a:rPr lang="en-US" altLang="zh-TW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GMP” </a:t>
            </a: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的製藥廠變更為</a:t>
            </a:r>
            <a:endParaRPr lang="en-US" altLang="zh-TW" sz="2400" b="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“詠麗生化科技”</a:t>
            </a:r>
            <a:endParaRPr lang="en-US" altLang="zh-TW" sz="2400" b="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charset="0"/>
              <a:buChar char="•"/>
            </a:pPr>
            <a:endParaRPr lang="en-US" altLang="zh-TW" sz="2400" b="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charset="0"/>
              <a:buChar char="•"/>
            </a:pPr>
            <a:r>
              <a:rPr lang="en-US" altLang="zh-TW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GMP/ISO </a:t>
            </a:r>
            <a:r>
              <a:rPr lang="zh-TW" altLang="en-US" sz="24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雙認證保養品工廠</a:t>
            </a:r>
            <a:endParaRPr lang="en-US" altLang="zh-TW" sz="2400" b="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charset="0"/>
              <a:buChar char="•"/>
            </a:pPr>
            <a:endParaRPr lang="en-US" altLang="zh-TW" sz="2400" b="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charset="0"/>
              <a:buChar char="•"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工廠規模</a:t>
            </a:r>
            <a:r>
              <a:rPr lang="en-US" altLang="zh-TW" sz="2400" b="0" dirty="0">
                <a:latin typeface="微軟正黑體" pitchFamily="34" charset="-120"/>
                <a:ea typeface="微軟正黑體" pitchFamily="34" charset="-120"/>
              </a:rPr>
              <a:t>: 33</a:t>
            </a:r>
            <a:r>
              <a:rPr lang="en-US" altLang="zh-TW" sz="2400" b="0" dirty="0">
                <a:latin typeface="微軟正黑體" pitchFamily="34" charset="-120"/>
                <a:ea typeface="微軟正黑體" pitchFamily="34" charset="-120"/>
                <a:cs typeface="Arial" charset="0"/>
              </a:rPr>
              <a:t>00m</a:t>
            </a:r>
            <a:r>
              <a:rPr lang="en-US" altLang="zh-TW" sz="2400" b="0" baseline="30000" dirty="0">
                <a:latin typeface="微軟正黑體" pitchFamily="34" charset="-120"/>
                <a:ea typeface="微軟正黑體" pitchFamily="34" charset="-120"/>
                <a:cs typeface="Arial" charset="0"/>
              </a:rPr>
              <a:t>2</a:t>
            </a:r>
          </a:p>
          <a:p>
            <a:pPr>
              <a:buFont typeface="Arial" charset="0"/>
              <a:buChar char="•"/>
            </a:pPr>
            <a:endParaRPr lang="en-US" altLang="zh-TW" sz="2400" b="0" baseline="30000" dirty="0">
              <a:latin typeface="微軟正黑體" pitchFamily="34" charset="-120"/>
              <a:ea typeface="微軟正黑體" pitchFamily="34" charset="-12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員工人數</a:t>
            </a:r>
            <a:r>
              <a:rPr lang="en-US" altLang="zh-TW" sz="2400" b="0" dirty="0" smtClean="0">
                <a:latin typeface="微軟正黑體" pitchFamily="34" charset="-120"/>
                <a:ea typeface="微軟正黑體" pitchFamily="34" charset="-120"/>
              </a:rPr>
              <a:t>:80</a:t>
            </a:r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人</a:t>
            </a:r>
            <a:endParaRPr lang="en-US" altLang="zh-TW" sz="2400" b="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charset="0"/>
              <a:buChar char="•"/>
            </a:pPr>
            <a:endParaRPr lang="en-US" altLang="zh-TW" sz="2400" b="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3" descr="圖片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328" y="4648200"/>
            <a:ext cx="29622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投影片編號版面配置區 7"/>
          <p:cNvSpPr txBox="1">
            <a:spLocks/>
          </p:cNvSpPr>
          <p:nvPr/>
        </p:nvSpPr>
        <p:spPr bwMode="auto">
          <a:xfrm>
            <a:off x="6641803" y="657542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fld id="{E644D32C-1A9F-40EB-A66D-E64F26345F9C}" type="slidenum">
              <a:rPr lang="zh-TW" altLang="en-US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/>
              <a:t>2</a:t>
            </a:fld>
            <a:endParaRPr lang="zh-TW" altLang="en-US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10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683568" y="4648671"/>
            <a:ext cx="2519362" cy="20161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buFontTx/>
              <a:buChar char="•"/>
              <a:defRPr/>
            </a:pP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願景</a:t>
            </a:r>
            <a:r>
              <a:rPr lang="zh-TW" altLang="en-US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策略</a:t>
            </a: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形塑</a:t>
            </a:r>
          </a:p>
          <a:p>
            <a:pPr>
              <a:buFontTx/>
              <a:buChar char="•"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策略地圖</a:t>
            </a: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展開</a:t>
            </a:r>
          </a:p>
          <a:p>
            <a:pPr>
              <a:buFontTx/>
              <a:buChar char="•"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績效目標</a:t>
            </a: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訂定</a:t>
            </a:r>
          </a:p>
          <a:p>
            <a:pPr>
              <a:buFontTx/>
              <a:buChar char="•"/>
              <a:defRPr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關鍵指標管控</a:t>
            </a:r>
          </a:p>
          <a:p>
            <a:pPr>
              <a:buFontTx/>
              <a:buChar char="•"/>
              <a:defRPr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成果回饋機制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401054" y="4705349"/>
            <a:ext cx="2255837" cy="20161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buFontTx/>
              <a:buChar char="•"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知識分享文化</a:t>
            </a:r>
          </a:p>
          <a:p>
            <a:pPr>
              <a:buFontTx/>
              <a:buChar char="•"/>
              <a:defRPr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複製移轉經驗</a:t>
            </a:r>
          </a:p>
          <a:p>
            <a:pPr>
              <a:buFontTx/>
              <a:buChar char="•"/>
              <a:defRPr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學習資源整合</a:t>
            </a:r>
          </a:p>
          <a:p>
            <a:pPr>
              <a:buFontTx/>
              <a:buChar char="•"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知識創新突破</a:t>
            </a:r>
          </a:p>
          <a:p>
            <a:pPr>
              <a:buFontTx/>
              <a:buChar char="•"/>
              <a:defRPr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隱性知識採擷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3589784" y="4705350"/>
            <a:ext cx="2228850" cy="2016125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buFontTx/>
              <a:buChar char="•"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職能學習地圖</a:t>
            </a:r>
          </a:p>
          <a:p>
            <a:pPr>
              <a:buFontTx/>
              <a:buChar char="•"/>
              <a:defRPr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訓練教案模組</a:t>
            </a:r>
          </a:p>
          <a:p>
            <a:pPr>
              <a:buFontTx/>
              <a:buChar char="•"/>
              <a:defRPr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學習評估模組</a:t>
            </a:r>
          </a:p>
          <a:p>
            <a:pPr>
              <a:buFontTx/>
              <a:buChar char="•"/>
              <a:defRPr/>
            </a:pPr>
            <a:r>
              <a:rPr lang="zh-TW" altLang="en-US" sz="2400" b="0" dirty="0">
                <a:latin typeface="微軟正黑體" pitchFamily="34" charset="-120"/>
                <a:ea typeface="微軟正黑體" pitchFamily="34" charset="-120"/>
              </a:rPr>
              <a:t>教師養成機制</a:t>
            </a:r>
          </a:p>
          <a:p>
            <a:pPr>
              <a:buFontTx/>
              <a:buChar char="•"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學習平台建置</a:t>
            </a:r>
          </a:p>
        </p:txBody>
      </p:sp>
      <p:sp>
        <p:nvSpPr>
          <p:cNvPr id="7" name="投影片編號版面配置區 14"/>
          <p:cNvSpPr txBox="1">
            <a:spLocks/>
          </p:cNvSpPr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8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l" eaLnBrk="1" hangingPunct="1"/>
            <a:fld id="{C2357F56-F281-4937-B1CF-0468C4CC949D}" type="slidenum">
              <a:rPr kumimoji="0" lang="zh-TW" altLang="en-US" sz="1200" b="0" smtClean="0"/>
              <a:pPr algn="l" eaLnBrk="1" hangingPunct="1"/>
              <a:t>20</a:t>
            </a:fld>
            <a:endParaRPr kumimoji="0" lang="zh-TW" altLang="en-US" sz="1200" b="0" smtClean="0"/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691010530"/>
              </p:ext>
            </p:extLst>
          </p:nvPr>
        </p:nvGraphicFramePr>
        <p:xfrm>
          <a:off x="251520" y="1028328"/>
          <a:ext cx="4032448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2843808" y="260648"/>
            <a:ext cx="6300191" cy="576064"/>
          </a:xfrm>
        </p:spPr>
        <p:txBody>
          <a:bodyPr/>
          <a:lstStyle/>
          <a:p>
            <a:pPr algn="l"/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解決</a:t>
            </a:r>
            <a:r>
              <a:rPr lang="zh-TW" altLang="en-US" sz="260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方案</a:t>
            </a:r>
            <a:r>
              <a:rPr lang="en-US" altLang="zh-TW" sz="260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導入</a:t>
            </a:r>
            <a:r>
              <a:rPr lang="en-US" altLang="zh-TW" sz="260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KMS </a:t>
            </a: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形塑智慧型學習</a:t>
            </a:r>
            <a:r>
              <a:rPr lang="zh-TW" altLang="en-US" sz="260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組織</a:t>
            </a:r>
            <a:endParaRPr lang="zh-TW" altLang="en-US" sz="26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09628" y="1412776"/>
            <a:ext cx="49828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l"/>
            </a:pPr>
            <a:r>
              <a:rPr lang="zh-TW" altLang="en-US" sz="2800" b="0" dirty="0" smtClean="0">
                <a:solidFill>
                  <a:srgbClr val="0033CC"/>
                </a:solidFill>
                <a:latin typeface="+mj-ea"/>
                <a:ea typeface="+mj-ea"/>
              </a:rPr>
              <a:t>導入</a:t>
            </a:r>
            <a:r>
              <a:rPr lang="zh-TW" altLang="en-US" sz="2800" b="0" dirty="0">
                <a:solidFill>
                  <a:srgbClr val="0033CC"/>
                </a:solidFill>
                <a:latin typeface="+mj-ea"/>
                <a:ea typeface="+mj-ea"/>
              </a:rPr>
              <a:t>知識</a:t>
            </a:r>
            <a:r>
              <a:rPr lang="zh-TW" altLang="en-US" sz="2800" b="0" dirty="0" smtClean="0">
                <a:solidFill>
                  <a:srgbClr val="0033CC"/>
                </a:solidFill>
                <a:latin typeface="+mj-ea"/>
                <a:ea typeface="+mj-ea"/>
              </a:rPr>
              <a:t>管理，提昇</a:t>
            </a:r>
            <a:r>
              <a:rPr lang="zh-TW" altLang="en-US" sz="2800" b="0" dirty="0">
                <a:solidFill>
                  <a:srgbClr val="0033CC"/>
                </a:solidFill>
                <a:latin typeface="+mj-ea"/>
                <a:ea typeface="+mj-ea"/>
              </a:rPr>
              <a:t>內部</a:t>
            </a:r>
            <a:r>
              <a:rPr lang="zh-TW" altLang="en-US" sz="2800" b="0" dirty="0" smtClean="0">
                <a:solidFill>
                  <a:srgbClr val="0033CC"/>
                </a:solidFill>
                <a:latin typeface="+mj-ea"/>
                <a:ea typeface="+mj-ea"/>
              </a:rPr>
              <a:t>能量整合外部資源</a:t>
            </a:r>
            <a:endParaRPr lang="en-US" altLang="zh-TW" sz="2800" b="0" dirty="0" smtClean="0">
              <a:solidFill>
                <a:srgbClr val="0033CC"/>
              </a:solidFill>
              <a:latin typeface="+mj-ea"/>
              <a:ea typeface="+mj-ea"/>
            </a:endParaRPr>
          </a:p>
          <a:p>
            <a:pPr marL="571500" indent="-571500">
              <a:buFont typeface="Wingdings" pitchFamily="2" charset="2"/>
              <a:buChar char="l"/>
            </a:pPr>
            <a:endParaRPr lang="en-US" altLang="zh-TW" sz="2800" b="0" dirty="0" smtClean="0">
              <a:solidFill>
                <a:srgbClr val="0033CC"/>
              </a:solidFill>
              <a:latin typeface="+mj-ea"/>
              <a:ea typeface="+mj-ea"/>
            </a:endParaRPr>
          </a:p>
          <a:p>
            <a:pPr marL="571500" indent="-571500">
              <a:buFont typeface="Wingdings" pitchFamily="2" charset="2"/>
              <a:buChar char="l"/>
            </a:pPr>
            <a:r>
              <a:rPr lang="zh-TW" altLang="en-US" sz="2800" b="0" dirty="0" smtClean="0">
                <a:solidFill>
                  <a:srgbClr val="0033CC"/>
                </a:solidFill>
                <a:latin typeface="+mj-ea"/>
                <a:ea typeface="+mj-ea"/>
              </a:rPr>
              <a:t>績效</a:t>
            </a:r>
            <a:r>
              <a:rPr lang="zh-TW" altLang="en-US" sz="2800" b="0" dirty="0">
                <a:solidFill>
                  <a:srgbClr val="0033CC"/>
                </a:solidFill>
                <a:latin typeface="+mj-ea"/>
                <a:ea typeface="+mj-ea"/>
              </a:rPr>
              <a:t>力、專業</a:t>
            </a:r>
            <a:r>
              <a:rPr lang="zh-TW" altLang="en-US" sz="2800" b="0" dirty="0" smtClean="0">
                <a:solidFill>
                  <a:srgbClr val="0033CC"/>
                </a:solidFill>
                <a:latin typeface="+mj-ea"/>
                <a:ea typeface="+mj-ea"/>
              </a:rPr>
              <a:t>力、知識</a:t>
            </a:r>
            <a:r>
              <a:rPr lang="zh-TW" altLang="en-US" sz="2800" b="0" dirty="0">
                <a:solidFill>
                  <a:srgbClr val="0033CC"/>
                </a:solidFill>
                <a:latin typeface="+mj-ea"/>
                <a:ea typeface="+mj-ea"/>
              </a:rPr>
              <a:t>力三個構</a:t>
            </a:r>
            <a:r>
              <a:rPr lang="zh-TW" altLang="en-US" sz="2800" b="0" dirty="0" smtClean="0">
                <a:solidFill>
                  <a:srgbClr val="0033CC"/>
                </a:solidFill>
                <a:latin typeface="+mj-ea"/>
                <a:ea typeface="+mj-ea"/>
              </a:rPr>
              <a:t>面</a:t>
            </a:r>
            <a:r>
              <a:rPr lang="zh-TW" altLang="en-US" sz="2800" b="0" dirty="0">
                <a:solidFill>
                  <a:srgbClr val="0033CC"/>
                </a:solidFill>
                <a:latin typeface="+mj-ea"/>
                <a:ea typeface="+mj-ea"/>
              </a:rPr>
              <a:t>著手建</a:t>
            </a:r>
            <a:r>
              <a:rPr lang="zh-TW" altLang="en-US" sz="2800" b="0" dirty="0" smtClean="0">
                <a:solidFill>
                  <a:srgbClr val="0033CC"/>
                </a:solidFill>
                <a:latin typeface="+mj-ea"/>
                <a:ea typeface="+mj-ea"/>
              </a:rPr>
              <a:t>構 </a:t>
            </a:r>
            <a:endParaRPr lang="en-US" altLang="zh-TW" sz="2800" b="0" dirty="0" smtClean="0">
              <a:solidFill>
                <a:srgbClr val="0033CC"/>
              </a:solidFill>
              <a:latin typeface="+mj-ea"/>
              <a:ea typeface="+mj-ea"/>
            </a:endParaRPr>
          </a:p>
          <a:p>
            <a:r>
              <a:rPr lang="en-US" altLang="zh-TW" sz="2800" b="0" dirty="0">
                <a:solidFill>
                  <a:srgbClr val="0033CC"/>
                </a:solidFill>
                <a:latin typeface="+mj-ea"/>
                <a:ea typeface="+mj-ea"/>
              </a:rPr>
              <a:t> </a:t>
            </a:r>
            <a:r>
              <a:rPr lang="en-US" altLang="zh-TW" sz="2800" b="0" dirty="0" smtClean="0">
                <a:solidFill>
                  <a:srgbClr val="0033CC"/>
                </a:solidFill>
                <a:latin typeface="+mj-ea"/>
                <a:ea typeface="+mj-ea"/>
              </a:rPr>
              <a:t>     “</a:t>
            </a:r>
            <a:r>
              <a:rPr lang="zh-TW" altLang="en-US" sz="2800" b="0" dirty="0" smtClean="0">
                <a:solidFill>
                  <a:srgbClr val="FF0000"/>
                </a:solidFill>
                <a:latin typeface="+mj-ea"/>
                <a:ea typeface="+mj-ea"/>
              </a:rPr>
              <a:t>幸福</a:t>
            </a:r>
            <a:r>
              <a:rPr lang="zh-TW" altLang="en-US" sz="2800" b="0" dirty="0">
                <a:solidFill>
                  <a:srgbClr val="FF0000"/>
                </a:solidFill>
                <a:latin typeface="+mj-ea"/>
                <a:ea typeface="+mj-ea"/>
              </a:rPr>
              <a:t>的國際化</a:t>
            </a:r>
            <a:r>
              <a:rPr lang="zh-TW" altLang="en-US" sz="2800" b="0" dirty="0" smtClean="0">
                <a:solidFill>
                  <a:srgbClr val="FF0000"/>
                </a:solidFill>
                <a:latin typeface="+mj-ea"/>
                <a:ea typeface="+mj-ea"/>
              </a:rPr>
              <a:t>企業</a:t>
            </a:r>
            <a:r>
              <a:rPr lang="en-US" altLang="zh-TW" sz="2800" b="0" dirty="0" smtClean="0">
                <a:solidFill>
                  <a:srgbClr val="FF0000"/>
                </a:solidFill>
                <a:latin typeface="+mj-ea"/>
                <a:ea typeface="+mj-ea"/>
              </a:rPr>
              <a:t>”</a:t>
            </a:r>
            <a:endParaRPr lang="zh-TW" altLang="en-US" sz="2800" b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9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63DB9-CB3F-4338-889E-826C3D8C03BE}" type="slidenum">
              <a:rPr lang="zh-TW" altLang="en-US" smtClean="0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21</a:t>
            </a:fld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t="12206"/>
          <a:stretch>
            <a:fillRect/>
          </a:stretch>
        </p:blipFill>
        <p:spPr bwMode="auto">
          <a:xfrm>
            <a:off x="142875" y="1412875"/>
            <a:ext cx="8821738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1643043" y="4763"/>
            <a:ext cx="46434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zh-TW" altLang="en-US" sz="3200" b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公司組織</a:t>
            </a:r>
            <a:endParaRPr kumimoji="0" lang="en-US" altLang="zh-TW" sz="3200" b="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pic>
        <p:nvPicPr>
          <p:cNvPr id="8197" name="圖片 7" descr="logo(淡藍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8"/>
            <a:ext cx="278606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接點 5"/>
          <p:cNvCxnSpPr/>
          <p:nvPr/>
        </p:nvCxnSpPr>
        <p:spPr>
          <a:xfrm>
            <a:off x="2714625" y="857250"/>
            <a:ext cx="6429375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2786050" y="20520"/>
            <a:ext cx="6357950" cy="836712"/>
          </a:xfrm>
        </p:spPr>
        <p:txBody>
          <a:bodyPr/>
          <a:lstStyle/>
          <a:p>
            <a:pPr algn="l"/>
            <a:r>
              <a:rPr lang="en-US" altLang="zh-TW" b="0" dirty="0" smtClean="0"/>
              <a:t>  </a:t>
            </a:r>
            <a:r>
              <a:rPr lang="en-US" altLang="zh-TW" b="0" dirty="0" smtClean="0">
                <a:solidFill>
                  <a:srgbClr val="0070C0"/>
                </a:solidFill>
              </a:rPr>
              <a:t>KMS </a:t>
            </a:r>
            <a:r>
              <a:rPr lang="zh-TW" altLang="en-US" b="0" dirty="0" smtClean="0">
                <a:solidFill>
                  <a:srgbClr val="0070C0"/>
                </a:solidFill>
              </a:rPr>
              <a:t>執行組織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00B68-7A2D-4F8E-A293-5DFE7ABC0A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2497" name="Rectangle 33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642381" y="1928473"/>
            <a:ext cx="8001056" cy="4895471"/>
            <a:chOff x="2325" y="1938"/>
            <a:chExt cx="7560" cy="4600"/>
          </a:xfrm>
        </p:grpSpPr>
        <p:sp>
          <p:nvSpPr>
            <p:cNvPr id="22534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25" y="1938"/>
              <a:ext cx="7560" cy="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cxnSp>
          <p:nvCxnSpPr>
            <p:cNvPr id="22535" name="AutoShape 31"/>
            <p:cNvCxnSpPr>
              <a:cxnSpLocks noChangeShapeType="1"/>
            </p:cNvCxnSpPr>
            <p:nvPr/>
          </p:nvCxnSpPr>
          <p:spPr bwMode="auto">
            <a:xfrm rot="5400000">
              <a:off x="5625" y="3107"/>
              <a:ext cx="1130" cy="2"/>
            </a:xfrm>
            <a:prstGeom prst="bentConnector3">
              <a:avLst>
                <a:gd name="adj1" fmla="val 49912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grpSp>
          <p:nvGrpSpPr>
            <p:cNvPr id="4" name="圓角矩形 6"/>
            <p:cNvGrpSpPr>
              <a:grpSpLocks/>
            </p:cNvGrpSpPr>
            <p:nvPr/>
          </p:nvGrpSpPr>
          <p:grpSpPr bwMode="auto">
            <a:xfrm>
              <a:off x="4486" y="2017"/>
              <a:ext cx="3402" cy="624"/>
              <a:chOff x="2976" y="104"/>
              <a:chExt cx="2323" cy="395"/>
            </a:xfrm>
          </p:grpSpPr>
          <p:pic>
            <p:nvPicPr>
              <p:cNvPr id="22563" name="圓角矩形 6"/>
              <p:cNvPicPr>
                <a:picLocks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04"/>
                <a:ext cx="2323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64" name="Text Box 29"/>
              <p:cNvSpPr txBox="1">
                <a:spLocks noChangeArrowheads="1"/>
              </p:cNvSpPr>
              <p:nvPr/>
            </p:nvSpPr>
            <p:spPr bwMode="auto">
              <a:xfrm>
                <a:off x="3030" y="150"/>
                <a:ext cx="2220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000" rIns="0" bIns="36000" anchor="ctr"/>
              <a:lstStyle/>
              <a:p>
                <a:pPr algn="ctr" eaLnBrk="0" hangingPunct="0"/>
                <a:r>
                  <a:rPr lang="zh-TW" altLang="en-US" sz="2400" b="1" dirty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詠麗生化知識長</a:t>
                </a:r>
                <a:endParaRPr lang="zh-TW" altLang="en-US" sz="2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2738" y="2811"/>
              <a:ext cx="2835" cy="624"/>
              <a:chOff x="2738" y="2811"/>
              <a:chExt cx="2835" cy="624"/>
            </a:xfrm>
          </p:grpSpPr>
          <p:pic>
            <p:nvPicPr>
              <p:cNvPr id="22561" name="圓角矩形 5"/>
              <p:cNvPicPr>
                <a:picLocks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8" y="2811"/>
                <a:ext cx="2835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62" name="Text Box 26"/>
              <p:cNvSpPr txBox="1">
                <a:spLocks noChangeArrowheads="1"/>
              </p:cNvSpPr>
              <p:nvPr/>
            </p:nvSpPr>
            <p:spPr bwMode="auto">
              <a:xfrm>
                <a:off x="2837" y="2885"/>
                <a:ext cx="2644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000" rIns="0" bIns="0" anchor="ctr"/>
              <a:lstStyle/>
              <a:p>
                <a:pPr algn="ctr" eaLnBrk="0" hangingPunct="0"/>
                <a:r>
                  <a:rPr lang="en-US" altLang="zh-TW" sz="2400" b="1" dirty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CPC</a:t>
                </a:r>
                <a:r>
                  <a:rPr lang="zh-TW" altLang="en-US" sz="2400" b="1" dirty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顧問團隊</a:t>
                </a:r>
                <a:endParaRPr lang="zh-TW" altLang="en-US" sz="2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6698" y="2811"/>
              <a:ext cx="2835" cy="624"/>
              <a:chOff x="6698" y="2811"/>
              <a:chExt cx="2835" cy="624"/>
            </a:xfrm>
          </p:grpSpPr>
          <p:pic>
            <p:nvPicPr>
              <p:cNvPr id="22559" name="圓角矩形 7"/>
              <p:cNvPicPr>
                <a:picLocks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8" y="2811"/>
                <a:ext cx="2835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60" name="Text Box 23"/>
              <p:cNvSpPr txBox="1">
                <a:spLocks noChangeArrowheads="1"/>
              </p:cNvSpPr>
              <p:nvPr/>
            </p:nvSpPr>
            <p:spPr bwMode="auto">
              <a:xfrm>
                <a:off x="6797" y="2888"/>
                <a:ext cx="2644" cy="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000" rIns="0" bIns="0" anchor="ctr"/>
              <a:lstStyle/>
              <a:p>
                <a:pPr algn="ctr" eaLnBrk="0" hangingPunct="0"/>
                <a:r>
                  <a:rPr lang="zh-TW" altLang="en-US" sz="2400" b="1" dirty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總幹事</a:t>
                </a:r>
                <a:endParaRPr lang="zh-TW" altLang="en-US" sz="2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7" name="圓角矩形 10"/>
            <p:cNvGrpSpPr>
              <a:grpSpLocks/>
            </p:cNvGrpSpPr>
            <p:nvPr/>
          </p:nvGrpSpPr>
          <p:grpSpPr bwMode="auto">
            <a:xfrm>
              <a:off x="2738" y="4571"/>
              <a:ext cx="2835" cy="624"/>
              <a:chOff x="2976" y="2039"/>
              <a:chExt cx="1548" cy="396"/>
            </a:xfrm>
          </p:grpSpPr>
          <p:pic>
            <p:nvPicPr>
              <p:cNvPr id="22557" name="圓角矩形 10"/>
              <p:cNvPicPr>
                <a:picLocks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2039"/>
                <a:ext cx="1548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58" name="Text Box 20"/>
              <p:cNvSpPr txBox="1">
                <a:spLocks noChangeArrowheads="1"/>
              </p:cNvSpPr>
              <p:nvPr/>
            </p:nvSpPr>
            <p:spPr bwMode="auto">
              <a:xfrm>
                <a:off x="3030" y="2085"/>
                <a:ext cx="1444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000" rIns="0" bIns="0" anchor="ctr"/>
              <a:lstStyle/>
              <a:p>
                <a:pPr algn="ctr" eaLnBrk="0" hangingPunct="0"/>
                <a:r>
                  <a:rPr lang="zh-TW" altLang="en-US" sz="2400" b="1" dirty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核心團隊</a:t>
                </a:r>
                <a:endParaRPr lang="zh-TW" altLang="en-US" sz="2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8" name="圓角矩形 11"/>
            <p:cNvGrpSpPr>
              <a:grpSpLocks/>
            </p:cNvGrpSpPr>
            <p:nvPr/>
          </p:nvGrpSpPr>
          <p:grpSpPr bwMode="auto">
            <a:xfrm>
              <a:off x="6698" y="4571"/>
              <a:ext cx="2835" cy="624"/>
              <a:chOff x="2976" y="2419"/>
              <a:chExt cx="1548" cy="396"/>
            </a:xfrm>
          </p:grpSpPr>
          <p:pic>
            <p:nvPicPr>
              <p:cNvPr id="22555" name="圓角矩形 11"/>
              <p:cNvPicPr>
                <a:picLocks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2419"/>
                <a:ext cx="1548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56" name="Text Box 17"/>
              <p:cNvSpPr txBox="1">
                <a:spLocks noChangeArrowheads="1"/>
              </p:cNvSpPr>
              <p:nvPr/>
            </p:nvSpPr>
            <p:spPr bwMode="auto">
              <a:xfrm>
                <a:off x="3030" y="2468"/>
                <a:ext cx="1444" cy="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000" rIns="0" bIns="0" anchor="ctr"/>
              <a:lstStyle/>
              <a:p>
                <a:pPr algn="ctr" eaLnBrk="0" hangingPunct="0"/>
                <a:r>
                  <a:rPr lang="zh-TW" altLang="en-US" sz="2400" b="1" dirty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支援團隊</a:t>
                </a:r>
                <a:endParaRPr lang="zh-TW" altLang="en-US" sz="2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9" name="圓角矩形 8"/>
            <p:cNvGrpSpPr>
              <a:grpSpLocks/>
            </p:cNvGrpSpPr>
            <p:nvPr/>
          </p:nvGrpSpPr>
          <p:grpSpPr bwMode="auto">
            <a:xfrm>
              <a:off x="7550" y="5546"/>
              <a:ext cx="2268" cy="624"/>
              <a:chOff x="4255" y="2803"/>
              <a:chExt cx="1259" cy="396"/>
            </a:xfrm>
          </p:grpSpPr>
          <p:pic>
            <p:nvPicPr>
              <p:cNvPr id="22553" name="圓角矩形 8"/>
              <p:cNvPicPr>
                <a:picLocks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5" y="2803"/>
                <a:ext cx="1259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54" name="Text Box 14"/>
              <p:cNvSpPr txBox="1">
                <a:spLocks noChangeArrowheads="1"/>
              </p:cNvSpPr>
              <p:nvPr/>
            </p:nvSpPr>
            <p:spPr bwMode="auto">
              <a:xfrm>
                <a:off x="4336" y="2851"/>
                <a:ext cx="110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000" rIns="0" bIns="0" anchor="ctr"/>
              <a:lstStyle/>
              <a:p>
                <a:pPr algn="ctr" eaLnBrk="0" hangingPunct="0"/>
                <a:r>
                  <a:rPr lang="zh-TW" altLang="en-US" sz="2400" b="1" dirty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資訊技術組</a:t>
                </a:r>
                <a:endParaRPr lang="zh-TW" altLang="en-US" sz="2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0" name="圓角矩形 25"/>
            <p:cNvGrpSpPr>
              <a:grpSpLocks/>
            </p:cNvGrpSpPr>
            <p:nvPr/>
          </p:nvGrpSpPr>
          <p:grpSpPr bwMode="auto">
            <a:xfrm>
              <a:off x="4486" y="3611"/>
              <a:ext cx="3402" cy="624"/>
              <a:chOff x="1628" y="3713"/>
              <a:chExt cx="1206" cy="384"/>
            </a:xfrm>
          </p:grpSpPr>
          <p:pic>
            <p:nvPicPr>
              <p:cNvPr id="22551" name="圓角矩形 25"/>
              <p:cNvPicPr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28" y="3713"/>
                <a:ext cx="1206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52" name="Text Box 11"/>
              <p:cNvSpPr txBox="1">
                <a:spLocks noChangeArrowheads="1"/>
              </p:cNvSpPr>
              <p:nvPr/>
            </p:nvSpPr>
            <p:spPr bwMode="auto">
              <a:xfrm>
                <a:off x="1680" y="3751"/>
                <a:ext cx="1103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000" rIns="0" bIns="36000" anchor="ctr"/>
              <a:lstStyle/>
              <a:p>
                <a:pPr algn="ctr" eaLnBrk="0" hangingPunct="0"/>
                <a:r>
                  <a:rPr lang="zh-TW" altLang="en-US" sz="2400" b="1" dirty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知識管理推行小組</a:t>
                </a:r>
                <a:endParaRPr lang="zh-TW" altLang="en-US" sz="2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cxnSp>
          <p:nvCxnSpPr>
            <p:cNvPr id="22543" name="AutoShape 9"/>
            <p:cNvCxnSpPr>
              <a:cxnSpLocks noChangeShapeType="1"/>
            </p:cNvCxnSpPr>
            <p:nvPr/>
          </p:nvCxnSpPr>
          <p:spPr bwMode="auto">
            <a:xfrm>
              <a:off x="5481" y="3112"/>
              <a:ext cx="1316" cy="2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544" name="AutoShape 8"/>
            <p:cNvCxnSpPr>
              <a:cxnSpLocks noChangeShapeType="1"/>
            </p:cNvCxnSpPr>
            <p:nvPr/>
          </p:nvCxnSpPr>
          <p:spPr bwMode="auto">
            <a:xfrm rot="5400000">
              <a:off x="4921" y="3376"/>
              <a:ext cx="505" cy="2030"/>
            </a:xfrm>
            <a:prstGeom prst="bentConnector3">
              <a:avLst>
                <a:gd name="adj1" fmla="val 49903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22545" name="AutoShape 7"/>
            <p:cNvCxnSpPr>
              <a:cxnSpLocks noChangeShapeType="1"/>
            </p:cNvCxnSpPr>
            <p:nvPr/>
          </p:nvCxnSpPr>
          <p:spPr bwMode="auto">
            <a:xfrm rot="16200000" flipH="1">
              <a:off x="6899" y="3428"/>
              <a:ext cx="510" cy="1930"/>
            </a:xfrm>
            <a:prstGeom prst="bentConnector3">
              <a:avLst>
                <a:gd name="adj1" fmla="val 49806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cxnSp>
          <p:nvCxnSpPr>
            <p:cNvPr id="22546" name="AutoShape 6"/>
            <p:cNvCxnSpPr>
              <a:cxnSpLocks noChangeShapeType="1"/>
            </p:cNvCxnSpPr>
            <p:nvPr/>
          </p:nvCxnSpPr>
          <p:spPr bwMode="auto">
            <a:xfrm rot="5400000" flipH="1">
              <a:off x="8143" y="5076"/>
              <a:ext cx="522" cy="57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  <p:grpSp>
          <p:nvGrpSpPr>
            <p:cNvPr id="11" name="圓角矩形 9"/>
            <p:cNvGrpSpPr>
              <a:grpSpLocks/>
            </p:cNvGrpSpPr>
            <p:nvPr/>
          </p:nvGrpSpPr>
          <p:grpSpPr bwMode="auto">
            <a:xfrm>
              <a:off x="5416" y="5546"/>
              <a:ext cx="2268" cy="624"/>
              <a:chOff x="4255" y="3164"/>
              <a:chExt cx="1259" cy="396"/>
            </a:xfrm>
          </p:grpSpPr>
          <p:pic>
            <p:nvPicPr>
              <p:cNvPr id="22549" name="圓角矩形 9"/>
              <p:cNvPicPr>
                <a:picLocks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5" y="3164"/>
                <a:ext cx="1259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50" name="Text Box 4"/>
              <p:cNvSpPr txBox="1">
                <a:spLocks noChangeArrowheads="1"/>
              </p:cNvSpPr>
              <p:nvPr/>
            </p:nvSpPr>
            <p:spPr bwMode="auto">
              <a:xfrm>
                <a:off x="4336" y="3211"/>
                <a:ext cx="110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000" rIns="0" bIns="0" anchor="ctr"/>
              <a:lstStyle/>
              <a:p>
                <a:pPr algn="ctr" eaLnBrk="0" hangingPunct="0"/>
                <a:r>
                  <a:rPr lang="zh-TW" altLang="en-US" sz="2400" b="1" dirty="0">
                    <a:solidFill>
                      <a:srgbClr val="FFFFFF"/>
                    </a:solidFill>
                    <a:latin typeface="微軟正黑體" pitchFamily="34" charset="-120"/>
                    <a:ea typeface="微軟正黑體" pitchFamily="34" charset="-120"/>
                  </a:rPr>
                  <a:t>企文促動組</a:t>
                </a:r>
                <a:endParaRPr lang="zh-TW" altLang="en-US" sz="2400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cxnSp>
          <p:nvCxnSpPr>
            <p:cNvPr id="22548" name="AutoShape 2"/>
            <p:cNvCxnSpPr>
              <a:cxnSpLocks noChangeShapeType="1"/>
            </p:cNvCxnSpPr>
            <p:nvPr/>
          </p:nvCxnSpPr>
          <p:spPr bwMode="auto">
            <a:xfrm rot="-5400000">
              <a:off x="7077" y="4578"/>
              <a:ext cx="520" cy="156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cxnSp>
      </p:grpSp>
      <p:pic>
        <p:nvPicPr>
          <p:cNvPr id="40" name="圓角矩形 7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26" y="978969"/>
            <a:ext cx="3500462" cy="66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/>
          <p:cNvSpPr/>
          <p:nvPr/>
        </p:nvSpPr>
        <p:spPr>
          <a:xfrm>
            <a:off x="3929058" y="107154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指導單位</a:t>
            </a:r>
            <a:endParaRPr lang="zh-TW" altLang="en-US" sz="24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5" name="直線接點 44"/>
          <p:cNvCxnSpPr/>
          <p:nvPr/>
        </p:nvCxnSpPr>
        <p:spPr>
          <a:xfrm rot="5400000">
            <a:off x="4465637" y="1820851"/>
            <a:ext cx="499272" cy="7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2"/>
          <p:cNvSpPr txBox="1">
            <a:spLocks/>
          </p:cNvSpPr>
          <p:nvPr/>
        </p:nvSpPr>
        <p:spPr>
          <a:xfrm>
            <a:off x="0" y="2835275"/>
            <a:ext cx="9144000" cy="1165229"/>
          </a:xfrm>
          <a:prstGeom prst="rect">
            <a:avLst/>
          </a:prstGeom>
          <a:extLst/>
        </p:spPr>
        <p:txBody>
          <a:bodyPr anchor="ctr"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44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肆</a:t>
            </a:r>
            <a:r>
              <a:rPr lang="zh-TW" altLang="en-US" sz="4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、智慧型組織架構與形塑</a:t>
            </a:r>
          </a:p>
        </p:txBody>
      </p:sp>
    </p:spTree>
    <p:extLst>
      <p:ext uri="{BB962C8B-B14F-4D97-AF65-F5344CB8AC3E}">
        <p14:creationId xmlns:p14="http://schemas.microsoft.com/office/powerpoint/2010/main" val="19729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4"/>
          <p:cNvSpPr txBox="1">
            <a:spLocks/>
          </p:cNvSpPr>
          <p:nvPr/>
        </p:nvSpPr>
        <p:spPr>
          <a:xfrm>
            <a:off x="2915816" y="188640"/>
            <a:ext cx="6255668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</a:p>
        </p:txBody>
      </p:sp>
      <p:graphicFrame>
        <p:nvGraphicFramePr>
          <p:cNvPr id="8" name="內容版面配置區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976712"/>
              </p:ext>
            </p:extLst>
          </p:nvPr>
        </p:nvGraphicFramePr>
        <p:xfrm>
          <a:off x="-1620688" y="1844824"/>
          <a:ext cx="7020521" cy="4192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4187938575"/>
              </p:ext>
            </p:extLst>
          </p:nvPr>
        </p:nvGraphicFramePr>
        <p:xfrm>
          <a:off x="3851921" y="1628800"/>
          <a:ext cx="5042634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891273102"/>
              </p:ext>
            </p:extLst>
          </p:nvPr>
        </p:nvGraphicFramePr>
        <p:xfrm>
          <a:off x="3851921" y="2924944"/>
          <a:ext cx="504263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2773158471"/>
              </p:ext>
            </p:extLst>
          </p:nvPr>
        </p:nvGraphicFramePr>
        <p:xfrm>
          <a:off x="3851921" y="4005064"/>
          <a:ext cx="504263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1873317609"/>
              </p:ext>
            </p:extLst>
          </p:nvPr>
        </p:nvGraphicFramePr>
        <p:xfrm>
          <a:off x="3851920" y="5229200"/>
          <a:ext cx="5040559" cy="481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3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9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779712" y="427038"/>
            <a:ext cx="6059487" cy="409674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</a:p>
        </p:txBody>
      </p:sp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249673"/>
              </p:ext>
            </p:extLst>
          </p:nvPr>
        </p:nvGraphicFramePr>
        <p:xfrm>
          <a:off x="-1684312" y="248443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11"/>
          <p:cNvSpPr txBox="1">
            <a:spLocks noChangeArrowheads="1"/>
          </p:cNvSpPr>
          <p:nvPr/>
        </p:nvSpPr>
        <p:spPr bwMode="auto">
          <a:xfrm>
            <a:off x="1411288" y="3005138"/>
            <a:ext cx="2089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績效力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135018986"/>
              </p:ext>
            </p:extLst>
          </p:nvPr>
        </p:nvGraphicFramePr>
        <p:xfrm>
          <a:off x="2841735" y="332656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2779713" y="5076825"/>
            <a:ext cx="14398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知識力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52513" y="5076825"/>
            <a:ext cx="876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專業力</a:t>
            </a:r>
          </a:p>
        </p:txBody>
      </p:sp>
      <p:pic>
        <p:nvPicPr>
          <p:cNvPr id="10" name="Picture 2" descr="C:\Documents and Settings\chane_jeyi\桌面\新資料夾 (2)\圖片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22763" y="3144838"/>
            <a:ext cx="4789487" cy="332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群組 25"/>
          <p:cNvGrpSpPr>
            <a:grpSpLocks/>
          </p:cNvGrpSpPr>
          <p:nvPr/>
        </p:nvGrpSpPr>
        <p:grpSpPr bwMode="auto">
          <a:xfrm>
            <a:off x="1555750" y="3797300"/>
            <a:ext cx="1439863" cy="1439863"/>
            <a:chOff x="9144000" y="2492896"/>
            <a:chExt cx="1656184" cy="1656184"/>
          </a:xfrm>
        </p:grpSpPr>
        <p:sp>
          <p:nvSpPr>
            <p:cNvPr id="12" name="橢圓 11"/>
            <p:cNvSpPr/>
            <p:nvPr/>
          </p:nvSpPr>
          <p:spPr>
            <a:xfrm>
              <a:off x="9144000" y="2492896"/>
              <a:ext cx="1656184" cy="1656184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7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9390474" y="2628056"/>
              <a:ext cx="1163236" cy="1385865"/>
            </a:xfrm>
            <a:prstGeom prst="rect">
              <a:avLst/>
            </a:prstGeom>
            <a:noFill/>
          </p:spPr>
          <p:txBody>
            <a:bodyPr wrap="none" anchor="ctr" anchorCtr="1">
              <a:prstTxWarp prst="textInflat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績效當責</a:t>
              </a:r>
              <a:endParaRPr kumimoji="0" lang="en-US" altLang="zh-TW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專業提升</a:t>
              </a:r>
              <a:endParaRPr kumimoji="0" lang="en-US" altLang="zh-TW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知識領航</a:t>
              </a:r>
            </a:p>
          </p:txBody>
        </p:sp>
      </p:grpSp>
      <p:sp>
        <p:nvSpPr>
          <p:cNvPr id="14" name="投影片編號版面配置區 2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3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000364" y="0"/>
            <a:ext cx="639127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en-US" b="0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  <a:r>
              <a:rPr lang="en-US" altLang="zh-TW" b="0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(續</a:t>
            </a:r>
            <a:r>
              <a:rPr lang="en-US" altLang="zh-TW" b="0" dirty="0" smtClean="0">
                <a:latin typeface="微軟正黑體"/>
                <a:ea typeface="微軟正黑體"/>
              </a:rPr>
              <a:t>)</a:t>
            </a:r>
            <a:endParaRPr lang="zh-TW" altLang="en-US" b="0" dirty="0" smtClean="0">
              <a:latin typeface="微軟正黑體"/>
              <a:ea typeface="微軟正黑體"/>
            </a:endParaRPr>
          </a:p>
        </p:txBody>
      </p:sp>
      <p:pic>
        <p:nvPicPr>
          <p:cNvPr id="5" name="Picture 2" descr="C:\Documents and Settings\chane_jeyi\桌面\新資料夾 (2)\圖片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708275"/>
            <a:ext cx="4464050" cy="330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graphicFrame>
        <p:nvGraphicFramePr>
          <p:cNvPr id="7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735952"/>
              </p:ext>
            </p:extLst>
          </p:nvPr>
        </p:nvGraphicFramePr>
        <p:xfrm>
          <a:off x="-1836712" y="233203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文字方塊 11"/>
          <p:cNvSpPr txBox="1">
            <a:spLocks noChangeArrowheads="1"/>
          </p:cNvSpPr>
          <p:nvPr/>
        </p:nvSpPr>
        <p:spPr bwMode="auto">
          <a:xfrm>
            <a:off x="1258888" y="2852738"/>
            <a:ext cx="2089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績效力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627313" y="4924425"/>
            <a:ext cx="14398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知識力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900113" y="4924425"/>
            <a:ext cx="876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專業力</a:t>
            </a:r>
          </a:p>
        </p:txBody>
      </p:sp>
      <p:grpSp>
        <p:nvGrpSpPr>
          <p:cNvPr id="11" name="群組 25"/>
          <p:cNvGrpSpPr>
            <a:grpSpLocks/>
          </p:cNvGrpSpPr>
          <p:nvPr/>
        </p:nvGrpSpPr>
        <p:grpSpPr bwMode="auto">
          <a:xfrm>
            <a:off x="1403350" y="3644900"/>
            <a:ext cx="1439863" cy="1439863"/>
            <a:chOff x="9144000" y="2492896"/>
            <a:chExt cx="1656184" cy="1656184"/>
          </a:xfrm>
        </p:grpSpPr>
        <p:sp>
          <p:nvSpPr>
            <p:cNvPr id="12" name="橢圓 11"/>
            <p:cNvSpPr/>
            <p:nvPr/>
          </p:nvSpPr>
          <p:spPr>
            <a:xfrm>
              <a:off x="9144000" y="2492896"/>
              <a:ext cx="1656184" cy="1656184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7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9390474" y="2628056"/>
              <a:ext cx="1163236" cy="1385865"/>
            </a:xfrm>
            <a:prstGeom prst="rect">
              <a:avLst/>
            </a:prstGeom>
            <a:noFill/>
          </p:spPr>
          <p:txBody>
            <a:bodyPr wrap="none" anchor="ctr" anchorCtr="1">
              <a:prstTxWarp prst="textInflat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績效當責</a:t>
              </a:r>
              <a:endParaRPr kumimoji="0" lang="en-US" altLang="zh-TW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專業提升</a:t>
              </a:r>
              <a:endParaRPr kumimoji="0" lang="en-US" altLang="zh-TW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知識領航</a:t>
              </a:r>
            </a:p>
          </p:txBody>
        </p:sp>
      </p:grpSp>
      <p:graphicFrame>
        <p:nvGraphicFramePr>
          <p:cNvPr id="14" name="資料庫圖表 13"/>
          <p:cNvGraphicFramePr/>
          <p:nvPr>
            <p:extLst>
              <p:ext uri="{D42A27DB-BD31-4B8C-83A1-F6EECF244321}">
                <p14:modId xmlns:p14="http://schemas.microsoft.com/office/powerpoint/2010/main" val="2832065223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076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5" y="2307679"/>
            <a:ext cx="4818063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847976" y="260648"/>
            <a:ext cx="6296024" cy="576064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(續)</a:t>
            </a:r>
            <a:endParaRPr lang="zh-TW" altLang="en-US" dirty="0" smtClean="0">
              <a:solidFill>
                <a:schemeClr val="accent1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6" name="投影片編號版面配置區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graphicFrame>
        <p:nvGraphicFramePr>
          <p:cNvPr id="7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211588"/>
              </p:ext>
            </p:extLst>
          </p:nvPr>
        </p:nvGraphicFramePr>
        <p:xfrm>
          <a:off x="-1836712" y="233203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文字方塊 11"/>
          <p:cNvSpPr txBox="1">
            <a:spLocks noChangeArrowheads="1"/>
          </p:cNvSpPr>
          <p:nvPr/>
        </p:nvSpPr>
        <p:spPr bwMode="auto">
          <a:xfrm>
            <a:off x="1258888" y="2852738"/>
            <a:ext cx="2089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績效力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627313" y="4924425"/>
            <a:ext cx="14398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知識力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900113" y="4924425"/>
            <a:ext cx="876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專業力</a:t>
            </a:r>
          </a:p>
        </p:txBody>
      </p:sp>
      <p:grpSp>
        <p:nvGrpSpPr>
          <p:cNvPr id="11" name="群組 25"/>
          <p:cNvGrpSpPr>
            <a:grpSpLocks/>
          </p:cNvGrpSpPr>
          <p:nvPr/>
        </p:nvGrpSpPr>
        <p:grpSpPr bwMode="auto">
          <a:xfrm>
            <a:off x="1403350" y="3644900"/>
            <a:ext cx="1439863" cy="1439863"/>
            <a:chOff x="9144000" y="2492896"/>
            <a:chExt cx="1656184" cy="1656184"/>
          </a:xfrm>
        </p:grpSpPr>
        <p:sp>
          <p:nvSpPr>
            <p:cNvPr id="12" name="橢圓 11"/>
            <p:cNvSpPr/>
            <p:nvPr/>
          </p:nvSpPr>
          <p:spPr>
            <a:xfrm>
              <a:off x="9144000" y="2492896"/>
              <a:ext cx="1656184" cy="1656184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7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9390474" y="2628056"/>
              <a:ext cx="1163236" cy="1385865"/>
            </a:xfrm>
            <a:prstGeom prst="rect">
              <a:avLst/>
            </a:prstGeom>
            <a:noFill/>
          </p:spPr>
          <p:txBody>
            <a:bodyPr wrap="none" anchor="ctr" anchorCtr="1">
              <a:prstTxWarp prst="textInflat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績效當責</a:t>
              </a:r>
              <a:endParaRPr kumimoji="0" lang="en-US" altLang="zh-TW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專業提升</a:t>
              </a:r>
              <a:endParaRPr kumimoji="0" lang="en-US" altLang="zh-TW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知識領航</a:t>
              </a:r>
            </a:p>
          </p:txBody>
        </p:sp>
      </p:grpSp>
      <p:graphicFrame>
        <p:nvGraphicFramePr>
          <p:cNvPr id="14" name="資料庫圖表 13"/>
          <p:cNvGraphicFramePr/>
          <p:nvPr>
            <p:extLst>
              <p:ext uri="{D42A27DB-BD31-4B8C-83A1-F6EECF244321}">
                <p14:modId xmlns:p14="http://schemas.microsoft.com/office/powerpoint/2010/main" val="295751928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/>
          <a:srcRect l="2160" t="26375" r="36416" b="61813"/>
          <a:stretch>
            <a:fillRect/>
          </a:stretch>
        </p:blipFill>
        <p:spPr bwMode="auto">
          <a:xfrm>
            <a:off x="0" y="3933056"/>
            <a:ext cx="8964488" cy="103436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34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3688" y="2636912"/>
            <a:ext cx="4679950" cy="289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790826" y="320890"/>
            <a:ext cx="6353174" cy="515822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(續)</a:t>
            </a:r>
            <a:endParaRPr lang="zh-TW" altLang="en-US" dirty="0" smtClean="0">
              <a:solidFill>
                <a:schemeClr val="accent1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6" name="文字方塊 11"/>
          <p:cNvSpPr txBox="1">
            <a:spLocks noChangeArrowheads="1"/>
          </p:cNvSpPr>
          <p:nvPr/>
        </p:nvSpPr>
        <p:spPr bwMode="auto">
          <a:xfrm>
            <a:off x="1258888" y="2852738"/>
            <a:ext cx="2089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績效力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627313" y="4924425"/>
            <a:ext cx="14398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知識力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900113" y="4924425"/>
            <a:ext cx="876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專業力</a:t>
            </a:r>
          </a:p>
        </p:txBody>
      </p:sp>
      <p:sp>
        <p:nvSpPr>
          <p:cNvPr id="9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10" name="手繪多邊形 9"/>
          <p:cNvSpPr/>
          <p:nvPr/>
        </p:nvSpPr>
        <p:spPr>
          <a:xfrm rot="17992556">
            <a:off x="-774" y="2295516"/>
            <a:ext cx="4439486" cy="4439486"/>
          </a:xfrm>
          <a:custGeom>
            <a:avLst/>
            <a:gdLst>
              <a:gd name="connsiteX0" fmla="*/ 2219743 w 4439486"/>
              <a:gd name="connsiteY0" fmla="*/ 0 h 4439486"/>
              <a:gd name="connsiteX1" fmla="*/ 4142097 w 4439486"/>
              <a:gd name="connsiteY1" fmla="*/ 1109871 h 4439486"/>
              <a:gd name="connsiteX2" fmla="*/ 4142097 w 4439486"/>
              <a:gd name="connsiteY2" fmla="*/ 3329614 h 4439486"/>
              <a:gd name="connsiteX3" fmla="*/ 2219743 w 4439486"/>
              <a:gd name="connsiteY3" fmla="*/ 2219743 h 4439486"/>
              <a:gd name="connsiteX4" fmla="*/ 2219743 w 4439486"/>
              <a:gd name="connsiteY4" fmla="*/ 0 h 443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9486" h="4439486">
                <a:moveTo>
                  <a:pt x="2219743" y="0"/>
                </a:moveTo>
                <a:cubicBezTo>
                  <a:pt x="3012781" y="0"/>
                  <a:pt x="3745578" y="423081"/>
                  <a:pt x="4142097" y="1109871"/>
                </a:cubicBezTo>
                <a:cubicBezTo>
                  <a:pt x="4538616" y="1796662"/>
                  <a:pt x="4538616" y="2642823"/>
                  <a:pt x="4142097" y="3329614"/>
                </a:cubicBezTo>
                <a:lnTo>
                  <a:pt x="2219743" y="2219743"/>
                </a:lnTo>
                <a:lnTo>
                  <a:pt x="2219743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2390514" tIns="991546" rIns="565041" bIns="2228264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4000" kern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 rot="17992556">
            <a:off x="773084" y="3213611"/>
            <a:ext cx="2855994" cy="2855994"/>
          </a:xfrm>
          <a:custGeom>
            <a:avLst/>
            <a:gdLst>
              <a:gd name="connsiteX0" fmla="*/ 2664679 w 2855994"/>
              <a:gd name="connsiteY0" fmla="*/ 2141996 h 2855994"/>
              <a:gd name="connsiteX1" fmla="*/ 1427997 w 2855994"/>
              <a:gd name="connsiteY1" fmla="*/ 2855995 h 2855994"/>
              <a:gd name="connsiteX2" fmla="*/ 191315 w 2855994"/>
              <a:gd name="connsiteY2" fmla="*/ 2141997 h 2855994"/>
              <a:gd name="connsiteX3" fmla="*/ 1427997 w 2855994"/>
              <a:gd name="connsiteY3" fmla="*/ 1427997 h 2855994"/>
              <a:gd name="connsiteX4" fmla="*/ 2664679 w 2855994"/>
              <a:gd name="connsiteY4" fmla="*/ 2141996 h 285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994" h="2855994">
                <a:moveTo>
                  <a:pt x="2664679" y="2141996"/>
                </a:moveTo>
                <a:cubicBezTo>
                  <a:pt x="2409592" y="2583820"/>
                  <a:pt x="1938172" y="2855995"/>
                  <a:pt x="1427997" y="2855995"/>
                </a:cubicBezTo>
                <a:cubicBezTo>
                  <a:pt x="917823" y="2855995"/>
                  <a:pt x="446402" y="2583820"/>
                  <a:pt x="191315" y="2141997"/>
                </a:cubicBezTo>
                <a:lnTo>
                  <a:pt x="1427997" y="1427997"/>
                </a:lnTo>
                <a:lnTo>
                  <a:pt x="2664679" y="214199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637" tIns="1893636" rIns="686639" bIns="295639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200" kern="1200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手繪多邊形 11"/>
          <p:cNvSpPr/>
          <p:nvPr/>
        </p:nvSpPr>
        <p:spPr>
          <a:xfrm rot="17992556">
            <a:off x="693492" y="3167023"/>
            <a:ext cx="2855994" cy="2855994"/>
          </a:xfrm>
          <a:custGeom>
            <a:avLst/>
            <a:gdLst>
              <a:gd name="connsiteX0" fmla="*/ 191315 w 2855994"/>
              <a:gd name="connsiteY0" fmla="*/ 2141996 h 2855994"/>
              <a:gd name="connsiteX1" fmla="*/ 191315 w 2855994"/>
              <a:gd name="connsiteY1" fmla="*/ 713999 h 2855994"/>
              <a:gd name="connsiteX2" fmla="*/ 1427997 w 2855994"/>
              <a:gd name="connsiteY2" fmla="*/ 0 h 2855994"/>
              <a:gd name="connsiteX3" fmla="*/ 1427997 w 2855994"/>
              <a:gd name="connsiteY3" fmla="*/ 1427997 h 2855994"/>
              <a:gd name="connsiteX4" fmla="*/ 191315 w 2855994"/>
              <a:gd name="connsiteY4" fmla="*/ 2141996 h 285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994" h="2855994">
                <a:moveTo>
                  <a:pt x="191315" y="2141996"/>
                </a:moveTo>
                <a:cubicBezTo>
                  <a:pt x="-63772" y="1700172"/>
                  <a:pt x="-63772" y="1155823"/>
                  <a:pt x="191315" y="713999"/>
                </a:cubicBezTo>
                <a:cubicBezTo>
                  <a:pt x="446402" y="272175"/>
                  <a:pt x="917822" y="0"/>
                  <a:pt x="1427997" y="0"/>
                </a:cubicBezTo>
                <a:lnTo>
                  <a:pt x="1427997" y="1427997"/>
                </a:lnTo>
                <a:lnTo>
                  <a:pt x="191315" y="214199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77809" tIns="652188" rIns="1552166" bIns="1447787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700" kern="1200" dirty="0">
              <a:solidFill>
                <a:schemeClr val="accent1">
                  <a:lumMod val="40000"/>
                  <a:lumOff val="6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圓形箭號 12"/>
          <p:cNvSpPr/>
          <p:nvPr/>
        </p:nvSpPr>
        <p:spPr>
          <a:xfrm rot="17992556">
            <a:off x="-259249" y="2017671"/>
            <a:ext cx="4989137" cy="4989137"/>
          </a:xfrm>
          <a:prstGeom prst="circularArrow">
            <a:avLst>
              <a:gd name="adj1" fmla="val 5085"/>
              <a:gd name="adj2" fmla="val 327528"/>
              <a:gd name="adj3" fmla="val 1472472"/>
              <a:gd name="adj4" fmla="val 16199432"/>
              <a:gd name="adj5" fmla="val 593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圓形箭號 13"/>
          <p:cNvSpPr/>
          <p:nvPr/>
        </p:nvSpPr>
        <p:spPr>
          <a:xfrm rot="18079242">
            <a:off x="602044" y="2951882"/>
            <a:ext cx="3209594" cy="3209594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圓形箭號 14"/>
          <p:cNvSpPr/>
          <p:nvPr/>
        </p:nvSpPr>
        <p:spPr>
          <a:xfrm rot="17992556">
            <a:off x="520856" y="2994701"/>
            <a:ext cx="3209594" cy="3209594"/>
          </a:xfrm>
          <a:prstGeom prst="circularArrow">
            <a:avLst>
              <a:gd name="adj1" fmla="val 5085"/>
              <a:gd name="adj2" fmla="val 327528"/>
              <a:gd name="adj3" fmla="val 15873039"/>
              <a:gd name="adj4" fmla="val 9000000"/>
              <a:gd name="adj5" fmla="val 5932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文字方塊 11"/>
          <p:cNvSpPr txBox="1">
            <a:spLocks noChangeArrowheads="1"/>
          </p:cNvSpPr>
          <p:nvPr/>
        </p:nvSpPr>
        <p:spPr bwMode="auto">
          <a:xfrm>
            <a:off x="1258888" y="2852738"/>
            <a:ext cx="2089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績效力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2627313" y="4924425"/>
            <a:ext cx="14398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知識力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00113" y="4924425"/>
            <a:ext cx="876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專業力</a:t>
            </a:r>
          </a:p>
        </p:txBody>
      </p:sp>
      <p:grpSp>
        <p:nvGrpSpPr>
          <p:cNvPr id="19" name="群組 25"/>
          <p:cNvGrpSpPr>
            <a:grpSpLocks/>
          </p:cNvGrpSpPr>
          <p:nvPr/>
        </p:nvGrpSpPr>
        <p:grpSpPr bwMode="auto">
          <a:xfrm>
            <a:off x="1403350" y="3644900"/>
            <a:ext cx="1439863" cy="1439863"/>
            <a:chOff x="9144000" y="2492896"/>
            <a:chExt cx="1656184" cy="1656184"/>
          </a:xfrm>
        </p:grpSpPr>
        <p:sp>
          <p:nvSpPr>
            <p:cNvPr id="20" name="橢圓 19"/>
            <p:cNvSpPr/>
            <p:nvPr/>
          </p:nvSpPr>
          <p:spPr>
            <a:xfrm>
              <a:off x="9144000" y="2492896"/>
              <a:ext cx="1656184" cy="1656184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7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9390474" y="2628056"/>
              <a:ext cx="1163236" cy="1385865"/>
            </a:xfrm>
            <a:prstGeom prst="rect">
              <a:avLst/>
            </a:prstGeom>
            <a:noFill/>
          </p:spPr>
          <p:txBody>
            <a:bodyPr wrap="none" anchor="ctr" anchorCtr="1">
              <a:prstTxWarp prst="textInflat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績效當責</a:t>
              </a:r>
              <a:endParaRPr kumimoji="0" lang="en-US" altLang="zh-TW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專業提升</a:t>
              </a:r>
              <a:endParaRPr kumimoji="0" lang="en-US" altLang="zh-TW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知識領航</a:t>
              </a:r>
            </a:p>
          </p:txBody>
        </p:sp>
      </p:grpSp>
      <p:graphicFrame>
        <p:nvGraphicFramePr>
          <p:cNvPr id="22" name="資料庫圖表 21"/>
          <p:cNvGraphicFramePr/>
          <p:nvPr>
            <p:extLst>
              <p:ext uri="{D42A27DB-BD31-4B8C-83A1-F6EECF244321}">
                <p14:modId xmlns:p14="http://schemas.microsoft.com/office/powerpoint/2010/main" val="4068385029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/>
          <a:srcRect l="2160" t="42125" r="20469" b="44094"/>
          <a:stretch>
            <a:fillRect/>
          </a:stretch>
        </p:blipFill>
        <p:spPr bwMode="auto">
          <a:xfrm>
            <a:off x="0" y="4179970"/>
            <a:ext cx="9144000" cy="97722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7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593036"/>
              </p:ext>
            </p:extLst>
          </p:nvPr>
        </p:nvGraphicFramePr>
        <p:xfrm>
          <a:off x="4067944" y="2420888"/>
          <a:ext cx="3207815" cy="420624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0938"/>
                <a:gridCol w="1289077"/>
                <a:gridCol w="313560"/>
                <a:gridCol w="313560"/>
                <a:gridCol w="313560"/>
                <a:gridCol w="313560"/>
                <a:gridCol w="313560"/>
              </a:tblGrid>
              <a:tr h="1753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83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流程名稱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83F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部門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83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753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業務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8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研發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8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管理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8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廠務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8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FFFFFF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品保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83FE"/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業務開發流程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1-1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新客戶開發流程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研發開發流程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2-1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主動開發流程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2-2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被動開發流程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064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物料開發及採購流程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3-1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物料開發流程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3-2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採購流程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客戶產品問題反應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品保流程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5-1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進料檢驗流程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物料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5-2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進料檢驗流程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原料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生產製造流程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6-1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製造流程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6-2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充填包裝流程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6-3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排程流程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6-4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物料發料流程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6-5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原料發料流程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6-6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物料進貨流程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53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6-7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原料進貨流程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843213" y="-36420"/>
            <a:ext cx="6321797" cy="1143000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(續)</a:t>
            </a:r>
            <a:endParaRPr lang="zh-TW" altLang="en-US" dirty="0" smtClean="0">
              <a:solidFill>
                <a:schemeClr val="accent1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6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896432805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-259249" y="2017671"/>
            <a:ext cx="4989137" cy="4989137"/>
            <a:chOff x="-259249" y="2017671"/>
            <a:chExt cx="4989137" cy="4989137"/>
          </a:xfrm>
        </p:grpSpPr>
        <p:sp>
          <p:nvSpPr>
            <p:cNvPr id="9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績效力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00113" y="4924425"/>
              <a:ext cx="8763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 rot="17992556">
              <a:off x="-774" y="2295516"/>
              <a:ext cx="4439486" cy="4439486"/>
            </a:xfrm>
            <a:custGeom>
              <a:avLst/>
              <a:gdLst>
                <a:gd name="connsiteX0" fmla="*/ 2219743 w 4439486"/>
                <a:gd name="connsiteY0" fmla="*/ 0 h 4439486"/>
                <a:gd name="connsiteX1" fmla="*/ 4142097 w 4439486"/>
                <a:gd name="connsiteY1" fmla="*/ 1109871 h 4439486"/>
                <a:gd name="connsiteX2" fmla="*/ 4142097 w 4439486"/>
                <a:gd name="connsiteY2" fmla="*/ 3329614 h 4439486"/>
                <a:gd name="connsiteX3" fmla="*/ 2219743 w 4439486"/>
                <a:gd name="connsiteY3" fmla="*/ 2219743 h 4439486"/>
                <a:gd name="connsiteX4" fmla="*/ 2219743 w 4439486"/>
                <a:gd name="connsiteY4" fmla="*/ 0 h 44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486" h="4439486">
                  <a:moveTo>
                    <a:pt x="2219743" y="0"/>
                  </a:moveTo>
                  <a:cubicBezTo>
                    <a:pt x="3012781" y="0"/>
                    <a:pt x="3745578" y="423081"/>
                    <a:pt x="4142097" y="1109871"/>
                  </a:cubicBezTo>
                  <a:cubicBezTo>
                    <a:pt x="4538616" y="1796662"/>
                    <a:pt x="4538616" y="2642823"/>
                    <a:pt x="4142097" y="3329614"/>
                  </a:cubicBezTo>
                  <a:lnTo>
                    <a:pt x="2219743" y="2219743"/>
                  </a:lnTo>
                  <a:lnTo>
                    <a:pt x="221974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390514" tIns="991546" rIns="565041" bIns="2228264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000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 rot="17992556">
              <a:off x="773084" y="3213611"/>
              <a:ext cx="2855994" cy="2855994"/>
            </a:xfrm>
            <a:custGeom>
              <a:avLst/>
              <a:gdLst>
                <a:gd name="connsiteX0" fmla="*/ 2664679 w 2855994"/>
                <a:gd name="connsiteY0" fmla="*/ 2141996 h 2855994"/>
                <a:gd name="connsiteX1" fmla="*/ 1427997 w 2855994"/>
                <a:gd name="connsiteY1" fmla="*/ 2855995 h 2855994"/>
                <a:gd name="connsiteX2" fmla="*/ 191315 w 2855994"/>
                <a:gd name="connsiteY2" fmla="*/ 2141997 h 2855994"/>
                <a:gd name="connsiteX3" fmla="*/ 1427997 w 2855994"/>
                <a:gd name="connsiteY3" fmla="*/ 1427997 h 2855994"/>
                <a:gd name="connsiteX4" fmla="*/ 2664679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2664679" y="2141996"/>
                  </a:moveTo>
                  <a:cubicBezTo>
                    <a:pt x="2409592" y="2583820"/>
                    <a:pt x="1938172" y="2855995"/>
                    <a:pt x="1427997" y="2855995"/>
                  </a:cubicBezTo>
                  <a:cubicBezTo>
                    <a:pt x="917823" y="2855995"/>
                    <a:pt x="446402" y="2583820"/>
                    <a:pt x="191315" y="2141997"/>
                  </a:cubicBezTo>
                  <a:lnTo>
                    <a:pt x="1427997" y="1427997"/>
                  </a:lnTo>
                  <a:lnTo>
                    <a:pt x="2664679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77809" tIns="652188" rIns="1552166" bIns="1447787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37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 rot="17992556">
              <a:off x="693492" y="3167023"/>
              <a:ext cx="2855994" cy="2855994"/>
            </a:xfrm>
            <a:custGeom>
              <a:avLst/>
              <a:gdLst>
                <a:gd name="connsiteX0" fmla="*/ 191315 w 2855994"/>
                <a:gd name="connsiteY0" fmla="*/ 2141996 h 2855994"/>
                <a:gd name="connsiteX1" fmla="*/ 191315 w 2855994"/>
                <a:gd name="connsiteY1" fmla="*/ 713999 h 2855994"/>
                <a:gd name="connsiteX2" fmla="*/ 1427997 w 2855994"/>
                <a:gd name="connsiteY2" fmla="*/ 0 h 2855994"/>
                <a:gd name="connsiteX3" fmla="*/ 1427997 w 2855994"/>
                <a:gd name="connsiteY3" fmla="*/ 1427997 h 2855994"/>
                <a:gd name="connsiteX4" fmla="*/ 191315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191315" y="2141996"/>
                  </a:moveTo>
                  <a:cubicBezTo>
                    <a:pt x="-63772" y="1700172"/>
                    <a:pt x="-63772" y="1155823"/>
                    <a:pt x="191315" y="713999"/>
                  </a:cubicBezTo>
                  <a:cubicBezTo>
                    <a:pt x="446402" y="272175"/>
                    <a:pt x="917822" y="0"/>
                    <a:pt x="1427997" y="0"/>
                  </a:cubicBezTo>
                  <a:lnTo>
                    <a:pt x="1427997" y="1427997"/>
                  </a:lnTo>
                  <a:lnTo>
                    <a:pt x="191315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390514" tIns="991548" rIns="565041" bIns="2228262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40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圓形箭號 14"/>
            <p:cNvSpPr/>
            <p:nvPr/>
          </p:nvSpPr>
          <p:spPr>
            <a:xfrm rot="17992556">
              <a:off x="-259249" y="2017671"/>
              <a:ext cx="4989137" cy="4989137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圓形箭號 15"/>
            <p:cNvSpPr/>
            <p:nvPr/>
          </p:nvSpPr>
          <p:spPr>
            <a:xfrm rot="18079242">
              <a:off x="602044" y="2951882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圓形箭號 16"/>
            <p:cNvSpPr/>
            <p:nvPr/>
          </p:nvSpPr>
          <p:spPr>
            <a:xfrm rot="17992556">
              <a:off x="520856" y="2994701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知識力</a:t>
              </a:r>
              <a:endPara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900113" y="4924425"/>
              <a:ext cx="87716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績效力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21" name="群組 25"/>
            <p:cNvGrpSpPr>
              <a:grpSpLocks/>
            </p:cNvGrpSpPr>
            <p:nvPr/>
          </p:nvGrpSpPr>
          <p:grpSpPr bwMode="auto">
            <a:xfrm>
              <a:off x="1403350" y="3644900"/>
              <a:ext cx="1439863" cy="1439863"/>
              <a:chOff x="9144000" y="2492896"/>
              <a:chExt cx="1656184" cy="1656184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9144000" y="2492896"/>
                <a:ext cx="1656184" cy="1656184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7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9390474" y="2628056"/>
                <a:ext cx="1163236" cy="1385865"/>
              </a:xfrm>
              <a:prstGeom prst="rect">
                <a:avLst/>
              </a:prstGeom>
              <a:noFill/>
            </p:spPr>
            <p:txBody>
              <a:bodyPr wrap="none" anchor="ctr" anchorCtr="1">
                <a:prstTxWarp prst="textInflat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績效當責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專業提升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知識領航</a:t>
                </a:r>
              </a:p>
            </p:txBody>
          </p:sp>
        </p:grp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/>
          <a:srcRect l="2063" t="26203" r="45372" b="9813"/>
          <a:stretch>
            <a:fillRect/>
          </a:stretch>
        </p:blipFill>
        <p:spPr bwMode="auto">
          <a:xfrm>
            <a:off x="5796136" y="3212976"/>
            <a:ext cx="469509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8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9D63F-C994-47E7-8AC5-F87C2375A6CD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文字版面配置區 12"/>
          <p:cNvSpPr txBox="1">
            <a:spLocks/>
          </p:cNvSpPr>
          <p:nvPr/>
        </p:nvSpPr>
        <p:spPr>
          <a:xfrm>
            <a:off x="312769" y="1489647"/>
            <a:ext cx="6696744" cy="37717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zh-TW" altLang="en-US" sz="32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壹、</a:t>
            </a:r>
            <a:r>
              <a:rPr lang="zh-TW" altLang="en-US" sz="32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公司願景及使命</a:t>
            </a:r>
            <a:endParaRPr lang="en-US" altLang="zh-TW" sz="3200" b="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zh-TW" altLang="en-US" sz="32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貳、</a:t>
            </a:r>
            <a:r>
              <a:rPr lang="zh-TW" altLang="en-US" sz="32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公司</a:t>
            </a:r>
            <a:r>
              <a:rPr lang="zh-TW" altLang="en-US" sz="32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簡介</a:t>
            </a:r>
            <a:endParaRPr lang="en-US" altLang="zh-TW" sz="3200" b="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zh-TW" altLang="en-US" sz="32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參、導入知識管理</a:t>
            </a:r>
            <a:endParaRPr lang="en-US" altLang="zh-TW" sz="3200" b="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zh-TW" altLang="en-US" sz="32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肆</a:t>
            </a:r>
            <a:r>
              <a:rPr lang="zh-TW" altLang="en-US" sz="32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3200" b="0" dirty="0">
                <a:solidFill>
                  <a:srgbClr val="0000FF"/>
                </a:solidFill>
                <a:latin typeface="微軟正黑體"/>
                <a:ea typeface="微軟正黑體"/>
              </a:rPr>
              <a:t>智慧型組織架構與形</a:t>
            </a:r>
            <a:r>
              <a:rPr lang="zh-TW" altLang="en-US" sz="3200" b="0" dirty="0" smtClean="0">
                <a:solidFill>
                  <a:srgbClr val="0000FF"/>
                </a:solidFill>
                <a:latin typeface="微軟正黑體"/>
                <a:ea typeface="微軟正黑體"/>
              </a:rPr>
              <a:t>塑</a:t>
            </a:r>
            <a:endParaRPr lang="en-US" altLang="zh-TW" sz="3200" b="0" dirty="0" smtClean="0">
              <a:solidFill>
                <a:srgbClr val="0000FF"/>
              </a:solidFill>
              <a:latin typeface="微軟正黑體"/>
              <a:ea typeface="微軟正黑體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zh-TW" altLang="en-US" sz="32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伍</a:t>
            </a:r>
            <a:r>
              <a:rPr lang="zh-TW" altLang="en-US" sz="32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3200" b="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經營</a:t>
            </a:r>
            <a:r>
              <a:rPr lang="zh-TW" altLang="en-US" sz="32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再造架構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altLang="zh-TW" sz="3200" b="0" dirty="0" smtClean="0">
              <a:solidFill>
                <a:schemeClr val="accent1">
                  <a:lumMod val="75000"/>
                </a:schemeClr>
              </a:solidFill>
              <a:latin typeface="微軟正黑體"/>
              <a:ea typeface="微軟正黑體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zh-TW" altLang="en-US" sz="4400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915816" y="188640"/>
            <a:ext cx="6228184" cy="6480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0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簡報綱要</a:t>
            </a:r>
            <a:endParaRPr lang="zh-TW" altLang="en-US" sz="3200" b="0" dirty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  <a:cs typeface="Arial" charset="0"/>
            </a:endParaRPr>
          </a:p>
        </p:txBody>
      </p:sp>
      <p:pic>
        <p:nvPicPr>
          <p:cNvPr id="7" name="Picture 2" descr="C:\Documents and Settings\irene\桌面\圖片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05064"/>
            <a:ext cx="3722899" cy="242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01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843212" y="-36420"/>
            <a:ext cx="6300787" cy="1143000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(續)</a:t>
            </a:r>
            <a:endParaRPr lang="zh-TW" altLang="en-US" dirty="0" smtClean="0">
              <a:solidFill>
                <a:schemeClr val="accent1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2492375"/>
            <a:ext cx="3816350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2497018368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-259249" y="2017671"/>
            <a:ext cx="4989137" cy="4989137"/>
            <a:chOff x="-259249" y="2017671"/>
            <a:chExt cx="4989137" cy="4989137"/>
          </a:xfrm>
        </p:grpSpPr>
        <p:sp>
          <p:nvSpPr>
            <p:cNvPr id="9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績效力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00113" y="4924425"/>
              <a:ext cx="8763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 rot="17992556">
              <a:off x="-774" y="2295516"/>
              <a:ext cx="4439486" cy="4439486"/>
            </a:xfrm>
            <a:custGeom>
              <a:avLst/>
              <a:gdLst>
                <a:gd name="connsiteX0" fmla="*/ 2219743 w 4439486"/>
                <a:gd name="connsiteY0" fmla="*/ 0 h 4439486"/>
                <a:gd name="connsiteX1" fmla="*/ 4142097 w 4439486"/>
                <a:gd name="connsiteY1" fmla="*/ 1109871 h 4439486"/>
                <a:gd name="connsiteX2" fmla="*/ 4142097 w 4439486"/>
                <a:gd name="connsiteY2" fmla="*/ 3329614 h 4439486"/>
                <a:gd name="connsiteX3" fmla="*/ 2219743 w 4439486"/>
                <a:gd name="connsiteY3" fmla="*/ 2219743 h 4439486"/>
                <a:gd name="connsiteX4" fmla="*/ 2219743 w 4439486"/>
                <a:gd name="connsiteY4" fmla="*/ 0 h 44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486" h="4439486">
                  <a:moveTo>
                    <a:pt x="2219743" y="0"/>
                  </a:moveTo>
                  <a:cubicBezTo>
                    <a:pt x="3012781" y="0"/>
                    <a:pt x="3745578" y="423081"/>
                    <a:pt x="4142097" y="1109871"/>
                  </a:cubicBezTo>
                  <a:cubicBezTo>
                    <a:pt x="4538616" y="1796662"/>
                    <a:pt x="4538616" y="2642823"/>
                    <a:pt x="4142097" y="3329614"/>
                  </a:cubicBezTo>
                  <a:lnTo>
                    <a:pt x="2219743" y="2219743"/>
                  </a:lnTo>
                  <a:lnTo>
                    <a:pt x="221974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390514" tIns="991546" rIns="565041" bIns="2228264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000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 rot="17992556">
              <a:off x="773084" y="3213611"/>
              <a:ext cx="2855994" cy="2855994"/>
            </a:xfrm>
            <a:custGeom>
              <a:avLst/>
              <a:gdLst>
                <a:gd name="connsiteX0" fmla="*/ 2664679 w 2855994"/>
                <a:gd name="connsiteY0" fmla="*/ 2141996 h 2855994"/>
                <a:gd name="connsiteX1" fmla="*/ 1427997 w 2855994"/>
                <a:gd name="connsiteY1" fmla="*/ 2855995 h 2855994"/>
                <a:gd name="connsiteX2" fmla="*/ 191315 w 2855994"/>
                <a:gd name="connsiteY2" fmla="*/ 2141997 h 2855994"/>
                <a:gd name="connsiteX3" fmla="*/ 1427997 w 2855994"/>
                <a:gd name="connsiteY3" fmla="*/ 1427997 h 2855994"/>
                <a:gd name="connsiteX4" fmla="*/ 2664679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2664679" y="2141996"/>
                  </a:moveTo>
                  <a:cubicBezTo>
                    <a:pt x="2409592" y="2583820"/>
                    <a:pt x="1938172" y="2855995"/>
                    <a:pt x="1427997" y="2855995"/>
                  </a:cubicBezTo>
                  <a:cubicBezTo>
                    <a:pt x="917823" y="2855995"/>
                    <a:pt x="446402" y="2583820"/>
                    <a:pt x="191315" y="2141997"/>
                  </a:cubicBezTo>
                  <a:lnTo>
                    <a:pt x="1427997" y="1427997"/>
                  </a:lnTo>
                  <a:lnTo>
                    <a:pt x="2664679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77809" tIns="652188" rIns="1552166" bIns="1447787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37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 rot="17992556">
              <a:off x="693492" y="3167023"/>
              <a:ext cx="2855994" cy="2855994"/>
            </a:xfrm>
            <a:custGeom>
              <a:avLst/>
              <a:gdLst>
                <a:gd name="connsiteX0" fmla="*/ 191315 w 2855994"/>
                <a:gd name="connsiteY0" fmla="*/ 2141996 h 2855994"/>
                <a:gd name="connsiteX1" fmla="*/ 191315 w 2855994"/>
                <a:gd name="connsiteY1" fmla="*/ 713999 h 2855994"/>
                <a:gd name="connsiteX2" fmla="*/ 1427997 w 2855994"/>
                <a:gd name="connsiteY2" fmla="*/ 0 h 2855994"/>
                <a:gd name="connsiteX3" fmla="*/ 1427997 w 2855994"/>
                <a:gd name="connsiteY3" fmla="*/ 1427997 h 2855994"/>
                <a:gd name="connsiteX4" fmla="*/ 191315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191315" y="2141996"/>
                  </a:moveTo>
                  <a:cubicBezTo>
                    <a:pt x="-63772" y="1700172"/>
                    <a:pt x="-63772" y="1155823"/>
                    <a:pt x="191315" y="713999"/>
                  </a:cubicBezTo>
                  <a:cubicBezTo>
                    <a:pt x="446402" y="272175"/>
                    <a:pt x="917822" y="0"/>
                    <a:pt x="1427997" y="0"/>
                  </a:cubicBezTo>
                  <a:lnTo>
                    <a:pt x="1427997" y="1427997"/>
                  </a:lnTo>
                  <a:lnTo>
                    <a:pt x="191315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390514" tIns="991548" rIns="565041" bIns="2228262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40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圓形箭號 14"/>
            <p:cNvSpPr/>
            <p:nvPr/>
          </p:nvSpPr>
          <p:spPr>
            <a:xfrm rot="17992556">
              <a:off x="-259249" y="2017671"/>
              <a:ext cx="4989137" cy="4989137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圓形箭號 15"/>
            <p:cNvSpPr/>
            <p:nvPr/>
          </p:nvSpPr>
          <p:spPr>
            <a:xfrm rot="18079242">
              <a:off x="602044" y="2951882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圓形箭號 16"/>
            <p:cNvSpPr/>
            <p:nvPr/>
          </p:nvSpPr>
          <p:spPr>
            <a:xfrm rot="17992556">
              <a:off x="520856" y="2994701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知識力</a:t>
              </a:r>
              <a:endPara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900113" y="4924425"/>
              <a:ext cx="87716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績效力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21" name="群組 25"/>
            <p:cNvGrpSpPr>
              <a:grpSpLocks/>
            </p:cNvGrpSpPr>
            <p:nvPr/>
          </p:nvGrpSpPr>
          <p:grpSpPr bwMode="auto">
            <a:xfrm>
              <a:off x="1403350" y="3644900"/>
              <a:ext cx="1439863" cy="1439863"/>
              <a:chOff x="9144000" y="2492896"/>
              <a:chExt cx="1656184" cy="1656184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9144000" y="2492896"/>
                <a:ext cx="1656184" cy="1656184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7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9390474" y="2628056"/>
                <a:ext cx="1163236" cy="1385865"/>
              </a:xfrm>
              <a:prstGeom prst="rect">
                <a:avLst/>
              </a:prstGeom>
              <a:noFill/>
            </p:spPr>
            <p:txBody>
              <a:bodyPr wrap="none" anchor="ctr" anchorCtr="1">
                <a:prstTxWarp prst="textInflat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績效當責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專業提升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知識領航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358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5180"/>
          <a:stretch>
            <a:fillRect/>
          </a:stretch>
        </p:blipFill>
        <p:spPr bwMode="auto">
          <a:xfrm>
            <a:off x="4067175" y="2500011"/>
            <a:ext cx="5089525" cy="396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843213" y="116632"/>
            <a:ext cx="6313487" cy="710952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(續)</a:t>
            </a:r>
            <a:endParaRPr lang="zh-TW" altLang="en-US" dirty="0" smtClean="0">
              <a:solidFill>
                <a:schemeClr val="accent1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6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558755952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-259249" y="2017671"/>
            <a:ext cx="4989137" cy="4989137"/>
            <a:chOff x="-259249" y="2017671"/>
            <a:chExt cx="4989137" cy="4989137"/>
          </a:xfrm>
        </p:grpSpPr>
        <p:sp>
          <p:nvSpPr>
            <p:cNvPr id="9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績效力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00113" y="4924425"/>
              <a:ext cx="8763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 rot="17992556">
              <a:off x="-774" y="2295516"/>
              <a:ext cx="4439486" cy="4439486"/>
            </a:xfrm>
            <a:custGeom>
              <a:avLst/>
              <a:gdLst>
                <a:gd name="connsiteX0" fmla="*/ 2219743 w 4439486"/>
                <a:gd name="connsiteY0" fmla="*/ 0 h 4439486"/>
                <a:gd name="connsiteX1" fmla="*/ 4142097 w 4439486"/>
                <a:gd name="connsiteY1" fmla="*/ 1109871 h 4439486"/>
                <a:gd name="connsiteX2" fmla="*/ 4142097 w 4439486"/>
                <a:gd name="connsiteY2" fmla="*/ 3329614 h 4439486"/>
                <a:gd name="connsiteX3" fmla="*/ 2219743 w 4439486"/>
                <a:gd name="connsiteY3" fmla="*/ 2219743 h 4439486"/>
                <a:gd name="connsiteX4" fmla="*/ 2219743 w 4439486"/>
                <a:gd name="connsiteY4" fmla="*/ 0 h 44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486" h="4439486">
                  <a:moveTo>
                    <a:pt x="2219743" y="0"/>
                  </a:moveTo>
                  <a:cubicBezTo>
                    <a:pt x="3012781" y="0"/>
                    <a:pt x="3745578" y="423081"/>
                    <a:pt x="4142097" y="1109871"/>
                  </a:cubicBezTo>
                  <a:cubicBezTo>
                    <a:pt x="4538616" y="1796662"/>
                    <a:pt x="4538616" y="2642823"/>
                    <a:pt x="4142097" y="3329614"/>
                  </a:cubicBezTo>
                  <a:lnTo>
                    <a:pt x="2219743" y="2219743"/>
                  </a:lnTo>
                  <a:lnTo>
                    <a:pt x="221974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390514" tIns="991546" rIns="565041" bIns="2228264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000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 rot="17992556">
              <a:off x="773084" y="3213611"/>
              <a:ext cx="2855994" cy="2855994"/>
            </a:xfrm>
            <a:custGeom>
              <a:avLst/>
              <a:gdLst>
                <a:gd name="connsiteX0" fmla="*/ 2664679 w 2855994"/>
                <a:gd name="connsiteY0" fmla="*/ 2141996 h 2855994"/>
                <a:gd name="connsiteX1" fmla="*/ 1427997 w 2855994"/>
                <a:gd name="connsiteY1" fmla="*/ 2855995 h 2855994"/>
                <a:gd name="connsiteX2" fmla="*/ 191315 w 2855994"/>
                <a:gd name="connsiteY2" fmla="*/ 2141997 h 2855994"/>
                <a:gd name="connsiteX3" fmla="*/ 1427997 w 2855994"/>
                <a:gd name="connsiteY3" fmla="*/ 1427997 h 2855994"/>
                <a:gd name="connsiteX4" fmla="*/ 2664679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2664679" y="2141996"/>
                  </a:moveTo>
                  <a:cubicBezTo>
                    <a:pt x="2409592" y="2583820"/>
                    <a:pt x="1938172" y="2855995"/>
                    <a:pt x="1427997" y="2855995"/>
                  </a:cubicBezTo>
                  <a:cubicBezTo>
                    <a:pt x="917823" y="2855995"/>
                    <a:pt x="446402" y="2583820"/>
                    <a:pt x="191315" y="2141997"/>
                  </a:cubicBezTo>
                  <a:lnTo>
                    <a:pt x="1427997" y="1427997"/>
                  </a:lnTo>
                  <a:lnTo>
                    <a:pt x="2664679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77809" tIns="652188" rIns="1552166" bIns="1447787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37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 rot="17992556">
              <a:off x="693492" y="3167023"/>
              <a:ext cx="2855994" cy="2855994"/>
            </a:xfrm>
            <a:custGeom>
              <a:avLst/>
              <a:gdLst>
                <a:gd name="connsiteX0" fmla="*/ 191315 w 2855994"/>
                <a:gd name="connsiteY0" fmla="*/ 2141996 h 2855994"/>
                <a:gd name="connsiteX1" fmla="*/ 191315 w 2855994"/>
                <a:gd name="connsiteY1" fmla="*/ 713999 h 2855994"/>
                <a:gd name="connsiteX2" fmla="*/ 1427997 w 2855994"/>
                <a:gd name="connsiteY2" fmla="*/ 0 h 2855994"/>
                <a:gd name="connsiteX3" fmla="*/ 1427997 w 2855994"/>
                <a:gd name="connsiteY3" fmla="*/ 1427997 h 2855994"/>
                <a:gd name="connsiteX4" fmla="*/ 191315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191315" y="2141996"/>
                  </a:moveTo>
                  <a:cubicBezTo>
                    <a:pt x="-63772" y="1700172"/>
                    <a:pt x="-63772" y="1155823"/>
                    <a:pt x="191315" y="713999"/>
                  </a:cubicBezTo>
                  <a:cubicBezTo>
                    <a:pt x="446402" y="272175"/>
                    <a:pt x="917822" y="0"/>
                    <a:pt x="1427997" y="0"/>
                  </a:cubicBezTo>
                  <a:lnTo>
                    <a:pt x="1427997" y="1427997"/>
                  </a:lnTo>
                  <a:lnTo>
                    <a:pt x="191315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390514" tIns="991548" rIns="565041" bIns="2228262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40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圓形箭號 14"/>
            <p:cNvSpPr/>
            <p:nvPr/>
          </p:nvSpPr>
          <p:spPr>
            <a:xfrm rot="17992556">
              <a:off x="-259249" y="2017671"/>
              <a:ext cx="4989137" cy="4989137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圓形箭號 15"/>
            <p:cNvSpPr/>
            <p:nvPr/>
          </p:nvSpPr>
          <p:spPr>
            <a:xfrm rot="18079242">
              <a:off x="602044" y="2951882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圓形箭號 16"/>
            <p:cNvSpPr/>
            <p:nvPr/>
          </p:nvSpPr>
          <p:spPr>
            <a:xfrm rot="17992556">
              <a:off x="520856" y="2994701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知識力</a:t>
              </a:r>
              <a:endPara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900113" y="4924425"/>
              <a:ext cx="87716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績效力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21" name="群組 25"/>
            <p:cNvGrpSpPr>
              <a:grpSpLocks/>
            </p:cNvGrpSpPr>
            <p:nvPr/>
          </p:nvGrpSpPr>
          <p:grpSpPr bwMode="auto">
            <a:xfrm>
              <a:off x="1403350" y="3644900"/>
              <a:ext cx="1439863" cy="1439863"/>
              <a:chOff x="9144000" y="2492896"/>
              <a:chExt cx="1656184" cy="1656184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9144000" y="2492896"/>
                <a:ext cx="1656184" cy="1656184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7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9390474" y="2628056"/>
                <a:ext cx="1163236" cy="1385865"/>
              </a:xfrm>
              <a:prstGeom prst="rect">
                <a:avLst/>
              </a:prstGeom>
              <a:noFill/>
            </p:spPr>
            <p:txBody>
              <a:bodyPr wrap="none" anchor="ctr" anchorCtr="1">
                <a:prstTxWarp prst="textInflat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績效當責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專業提升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知識領航</a:t>
                </a:r>
              </a:p>
            </p:txBody>
          </p:sp>
        </p:grpSp>
      </p:grpSp>
      <p:sp>
        <p:nvSpPr>
          <p:cNvPr id="24" name="文字方塊 23"/>
          <p:cNvSpPr txBox="1"/>
          <p:nvPr/>
        </p:nvSpPr>
        <p:spPr>
          <a:xfrm>
            <a:off x="2547322" y="4149080"/>
            <a:ext cx="6596678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預計產出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</a:t>
            </a:r>
            <a:r>
              <a:rPr lang="en-US" altLang="zh-TW" sz="4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份新知識文件</a:t>
            </a:r>
            <a:endParaRPr lang="zh-TW" altLang="en-US" sz="4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72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圖片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2420938"/>
            <a:ext cx="50768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圖片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429000"/>
            <a:ext cx="55451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標題 1"/>
          <p:cNvSpPr>
            <a:spLocks noGrp="1"/>
          </p:cNvSpPr>
          <p:nvPr>
            <p:ph type="title"/>
          </p:nvPr>
        </p:nvSpPr>
        <p:spPr>
          <a:xfrm>
            <a:off x="2786050" y="260648"/>
            <a:ext cx="6357950" cy="576064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(續)</a:t>
            </a:r>
            <a:endParaRPr lang="zh-TW" altLang="en-US" dirty="0" smtClean="0">
              <a:solidFill>
                <a:schemeClr val="accent1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3993781186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7" name="群組 16"/>
          <p:cNvGrpSpPr/>
          <p:nvPr/>
        </p:nvGrpSpPr>
        <p:grpSpPr>
          <a:xfrm>
            <a:off x="-259249" y="2017671"/>
            <a:ext cx="4989137" cy="4989137"/>
            <a:chOff x="-259249" y="2017671"/>
            <a:chExt cx="4989137" cy="4989137"/>
          </a:xfrm>
        </p:grpSpPr>
        <p:sp>
          <p:nvSpPr>
            <p:cNvPr id="20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績效力</a:t>
              </a: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900113" y="4924425"/>
              <a:ext cx="8763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</a:p>
          </p:txBody>
        </p:sp>
        <p:sp>
          <p:nvSpPr>
            <p:cNvPr id="23" name="手繪多邊形 22"/>
            <p:cNvSpPr/>
            <p:nvPr/>
          </p:nvSpPr>
          <p:spPr>
            <a:xfrm rot="17992556">
              <a:off x="-774" y="2295516"/>
              <a:ext cx="4439486" cy="4439486"/>
            </a:xfrm>
            <a:custGeom>
              <a:avLst/>
              <a:gdLst>
                <a:gd name="connsiteX0" fmla="*/ 2219743 w 4439486"/>
                <a:gd name="connsiteY0" fmla="*/ 0 h 4439486"/>
                <a:gd name="connsiteX1" fmla="*/ 4142097 w 4439486"/>
                <a:gd name="connsiteY1" fmla="*/ 1109871 h 4439486"/>
                <a:gd name="connsiteX2" fmla="*/ 4142097 w 4439486"/>
                <a:gd name="connsiteY2" fmla="*/ 3329614 h 4439486"/>
                <a:gd name="connsiteX3" fmla="*/ 2219743 w 4439486"/>
                <a:gd name="connsiteY3" fmla="*/ 2219743 h 4439486"/>
                <a:gd name="connsiteX4" fmla="*/ 2219743 w 4439486"/>
                <a:gd name="connsiteY4" fmla="*/ 0 h 44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486" h="4439486">
                  <a:moveTo>
                    <a:pt x="2219743" y="0"/>
                  </a:moveTo>
                  <a:cubicBezTo>
                    <a:pt x="3012781" y="0"/>
                    <a:pt x="3745578" y="423081"/>
                    <a:pt x="4142097" y="1109871"/>
                  </a:cubicBezTo>
                  <a:cubicBezTo>
                    <a:pt x="4538616" y="1796662"/>
                    <a:pt x="4538616" y="2642823"/>
                    <a:pt x="4142097" y="3329614"/>
                  </a:cubicBezTo>
                  <a:lnTo>
                    <a:pt x="2219743" y="2219743"/>
                  </a:lnTo>
                  <a:lnTo>
                    <a:pt x="221974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2390514" tIns="991546" rIns="565041" bIns="2228264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000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4" name="手繪多邊形 23"/>
            <p:cNvSpPr/>
            <p:nvPr/>
          </p:nvSpPr>
          <p:spPr>
            <a:xfrm rot="17992556">
              <a:off x="773084" y="3213611"/>
              <a:ext cx="2855994" cy="2855994"/>
            </a:xfrm>
            <a:custGeom>
              <a:avLst/>
              <a:gdLst>
                <a:gd name="connsiteX0" fmla="*/ 2664679 w 2855994"/>
                <a:gd name="connsiteY0" fmla="*/ 2141996 h 2855994"/>
                <a:gd name="connsiteX1" fmla="*/ 1427997 w 2855994"/>
                <a:gd name="connsiteY1" fmla="*/ 2855995 h 2855994"/>
                <a:gd name="connsiteX2" fmla="*/ 191315 w 2855994"/>
                <a:gd name="connsiteY2" fmla="*/ 2141997 h 2855994"/>
                <a:gd name="connsiteX3" fmla="*/ 1427997 w 2855994"/>
                <a:gd name="connsiteY3" fmla="*/ 1427997 h 2855994"/>
                <a:gd name="connsiteX4" fmla="*/ 2664679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2664679" y="2141996"/>
                  </a:moveTo>
                  <a:cubicBezTo>
                    <a:pt x="2409592" y="2583820"/>
                    <a:pt x="1938172" y="2855995"/>
                    <a:pt x="1427997" y="2855995"/>
                  </a:cubicBezTo>
                  <a:cubicBezTo>
                    <a:pt x="917823" y="2855995"/>
                    <a:pt x="446402" y="2583820"/>
                    <a:pt x="191315" y="2141997"/>
                  </a:cubicBezTo>
                  <a:lnTo>
                    <a:pt x="1427997" y="1427997"/>
                  </a:lnTo>
                  <a:lnTo>
                    <a:pt x="2664679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77809" tIns="652188" rIns="1552166" bIns="1447787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37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手繪多邊形 24"/>
            <p:cNvSpPr/>
            <p:nvPr/>
          </p:nvSpPr>
          <p:spPr>
            <a:xfrm rot="17992556">
              <a:off x="693492" y="3167023"/>
              <a:ext cx="2855994" cy="2855994"/>
            </a:xfrm>
            <a:custGeom>
              <a:avLst/>
              <a:gdLst>
                <a:gd name="connsiteX0" fmla="*/ 191315 w 2855994"/>
                <a:gd name="connsiteY0" fmla="*/ 2141996 h 2855994"/>
                <a:gd name="connsiteX1" fmla="*/ 191315 w 2855994"/>
                <a:gd name="connsiteY1" fmla="*/ 713999 h 2855994"/>
                <a:gd name="connsiteX2" fmla="*/ 1427997 w 2855994"/>
                <a:gd name="connsiteY2" fmla="*/ 0 h 2855994"/>
                <a:gd name="connsiteX3" fmla="*/ 1427997 w 2855994"/>
                <a:gd name="connsiteY3" fmla="*/ 1427997 h 2855994"/>
                <a:gd name="connsiteX4" fmla="*/ 191315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191315" y="2141996"/>
                  </a:moveTo>
                  <a:cubicBezTo>
                    <a:pt x="-63772" y="1700172"/>
                    <a:pt x="-63772" y="1155823"/>
                    <a:pt x="191315" y="713999"/>
                  </a:cubicBezTo>
                  <a:cubicBezTo>
                    <a:pt x="446402" y="272175"/>
                    <a:pt x="917822" y="0"/>
                    <a:pt x="1427997" y="0"/>
                  </a:cubicBezTo>
                  <a:lnTo>
                    <a:pt x="1427997" y="1427997"/>
                  </a:lnTo>
                  <a:lnTo>
                    <a:pt x="191315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390514" tIns="991548" rIns="565041" bIns="2228262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40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圓形箭號 25"/>
            <p:cNvSpPr/>
            <p:nvPr/>
          </p:nvSpPr>
          <p:spPr>
            <a:xfrm rot="17992556">
              <a:off x="-259249" y="2017671"/>
              <a:ext cx="4989137" cy="4989137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圓形箭號 26"/>
            <p:cNvSpPr/>
            <p:nvPr/>
          </p:nvSpPr>
          <p:spPr>
            <a:xfrm rot="18079242">
              <a:off x="602044" y="2951882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圓形箭號 27"/>
            <p:cNvSpPr/>
            <p:nvPr/>
          </p:nvSpPr>
          <p:spPr>
            <a:xfrm rot="17992556">
              <a:off x="520856" y="2994701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知識力</a:t>
              </a:r>
              <a:endPara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900113" y="4924425"/>
              <a:ext cx="87716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績效力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2" name="群組 25"/>
            <p:cNvGrpSpPr>
              <a:grpSpLocks/>
            </p:cNvGrpSpPr>
            <p:nvPr/>
          </p:nvGrpSpPr>
          <p:grpSpPr bwMode="auto">
            <a:xfrm>
              <a:off x="1403350" y="3644900"/>
              <a:ext cx="1439863" cy="1439863"/>
              <a:chOff x="9144000" y="2492896"/>
              <a:chExt cx="1656184" cy="1656184"/>
            </a:xfrm>
          </p:grpSpPr>
          <p:sp>
            <p:nvSpPr>
              <p:cNvPr id="33" name="橢圓 32"/>
              <p:cNvSpPr/>
              <p:nvPr/>
            </p:nvSpPr>
            <p:spPr>
              <a:xfrm>
                <a:off x="9144000" y="2492896"/>
                <a:ext cx="1656184" cy="1656184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7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9390474" y="2628056"/>
                <a:ext cx="1163236" cy="1385865"/>
              </a:xfrm>
              <a:prstGeom prst="rect">
                <a:avLst/>
              </a:prstGeom>
              <a:noFill/>
            </p:spPr>
            <p:txBody>
              <a:bodyPr wrap="none" anchor="ctr" anchorCtr="1">
                <a:prstTxWarp prst="textInflat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績效當責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專業提升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知識領航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32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資料庫圖表 42"/>
          <p:cNvGraphicFramePr/>
          <p:nvPr>
            <p:extLst>
              <p:ext uri="{D42A27DB-BD31-4B8C-83A1-F6EECF244321}">
                <p14:modId xmlns:p14="http://schemas.microsoft.com/office/powerpoint/2010/main" val="1596643848"/>
              </p:ext>
            </p:extLst>
          </p:nvPr>
        </p:nvGraphicFramePr>
        <p:xfrm>
          <a:off x="4071033" y="1005504"/>
          <a:ext cx="4919915" cy="327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4" name="群組 43"/>
          <p:cNvGrpSpPr/>
          <p:nvPr/>
        </p:nvGrpSpPr>
        <p:grpSpPr>
          <a:xfrm>
            <a:off x="3923928" y="3068960"/>
            <a:ext cx="5181857" cy="1664603"/>
            <a:chOff x="4286392" y="5256481"/>
            <a:chExt cx="4800534" cy="1664603"/>
          </a:xfrm>
        </p:grpSpPr>
        <p:sp>
          <p:nvSpPr>
            <p:cNvPr id="45" name="文字方塊 44"/>
            <p:cNvSpPr txBox="1"/>
            <p:nvPr/>
          </p:nvSpPr>
          <p:spPr>
            <a:xfrm>
              <a:off x="5329451" y="5256481"/>
              <a:ext cx="1216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FF9F9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外部</a:t>
              </a:r>
              <a:r>
                <a:rPr lang="zh-TW" altLang="en-US" sz="2400" dirty="0" smtClean="0">
                  <a:solidFill>
                    <a:srgbClr val="FF9F9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培訓</a:t>
              </a:r>
              <a:endParaRPr lang="en-US" altLang="zh-TW" sz="2400" dirty="0" smtClean="0">
                <a:solidFill>
                  <a:srgbClr val="FF9F9F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4286392" y="5456031"/>
              <a:ext cx="1311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 smtClean="0">
                  <a:solidFill>
                    <a:srgbClr val="92D05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內部培訓</a:t>
              </a:r>
              <a:endParaRPr lang="zh-TW" altLang="en-US" sz="2400" dirty="0">
                <a:solidFill>
                  <a:srgbClr val="92D05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6786288" y="6459419"/>
              <a:ext cx="18818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2400" dirty="0">
                  <a:solidFill>
                    <a:schemeClr val="accent6">
                      <a:lumMod val="7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外聘專家</a:t>
              </a:r>
              <a:r>
                <a:rPr lang="zh-TW" altLang="zh-TW" sz="2400" dirty="0" smtClean="0">
                  <a:solidFill>
                    <a:schemeClr val="accent6">
                      <a:lumMod val="7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培訓</a:t>
              </a:r>
              <a:endParaRPr lang="zh-TW" altLang="en-US" sz="24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5329451" y="6090087"/>
              <a:ext cx="2452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2400" dirty="0"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內部知識經驗</a:t>
              </a:r>
              <a:r>
                <a:rPr lang="zh-TW" altLang="zh-TW" sz="2400" dirty="0" smtClean="0"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分享</a:t>
              </a:r>
              <a:endParaRPr lang="zh-TW" altLang="zh-TW" sz="2400" dirty="0"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7247952" y="5788977"/>
              <a:ext cx="1311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2400" dirty="0">
                  <a:solidFill>
                    <a:schemeClr val="accent5">
                      <a:lumMod val="7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工作</a:t>
              </a:r>
              <a:r>
                <a:rPr lang="zh-TW" altLang="zh-TW" sz="2400" dirty="0" smtClean="0">
                  <a:solidFill>
                    <a:schemeClr val="accent5">
                      <a:lumMod val="7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輪調</a:t>
              </a:r>
              <a:endParaRPr lang="zh-TW" altLang="zh-TW" sz="2400" dirty="0">
                <a:solidFill>
                  <a:schemeClr val="accent5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4648486" y="6405378"/>
              <a:ext cx="1311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2400" dirty="0">
                  <a:solidFill>
                    <a:srgbClr val="00206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社群</a:t>
              </a:r>
              <a:r>
                <a:rPr lang="zh-TW" altLang="zh-TW" sz="2400" dirty="0" smtClean="0">
                  <a:solidFill>
                    <a:srgbClr val="00206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討論</a:t>
              </a:r>
              <a:endParaRPr lang="zh-TW" altLang="zh-TW" sz="24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4327886" y="5788138"/>
              <a:ext cx="18818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2400" dirty="0">
                  <a:solidFill>
                    <a:srgbClr val="6EA5FE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知識文件</a:t>
              </a:r>
              <a:r>
                <a:rPr lang="zh-TW" altLang="zh-TW" sz="2400" dirty="0" smtClean="0">
                  <a:solidFill>
                    <a:srgbClr val="6EA5FE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撰寫</a:t>
              </a:r>
              <a:endParaRPr lang="zh-TW" altLang="zh-TW" sz="2400" dirty="0">
                <a:solidFill>
                  <a:srgbClr val="6EA5FE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6451685" y="5412177"/>
              <a:ext cx="1311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2400" dirty="0"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派外轉</a:t>
              </a:r>
              <a:r>
                <a:rPr lang="zh-TW" altLang="zh-TW" sz="2400" dirty="0" smtClean="0"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訓</a:t>
              </a:r>
              <a:endParaRPr lang="zh-TW" altLang="zh-TW" sz="2400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6437447" y="5788977"/>
              <a:ext cx="7413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2400" dirty="0">
                  <a:solidFill>
                    <a:srgbClr val="7030A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參展</a:t>
              </a:r>
              <a:endParaRPr lang="zh-TW" altLang="en-US" sz="2400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7775338" y="5314968"/>
              <a:ext cx="13115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ctr"/>
              <a:r>
                <a:rPr lang="zh-TW" altLang="zh-TW" sz="2400" dirty="0">
                  <a:solidFill>
                    <a:schemeClr val="accent2">
                      <a:lumMod val="7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微軟正黑體" pitchFamily="34" charset="-120"/>
                  <a:ea typeface="微軟正黑體" pitchFamily="34" charset="-120"/>
                </a:rPr>
                <a:t>外聘專家</a:t>
              </a:r>
              <a:endParaRPr lang="zh-TW" altLang="en-US" sz="240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4229170" y="4641230"/>
            <a:ext cx="4367133" cy="2114717"/>
            <a:chOff x="4439023" y="2426346"/>
            <a:chExt cx="4367133" cy="2114717"/>
          </a:xfrm>
        </p:grpSpPr>
        <p:pic>
          <p:nvPicPr>
            <p:cNvPr id="56" name="Picture 23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388" t="26101" r="23422" b="18500"/>
            <a:stretch/>
          </p:blipFill>
          <p:spPr bwMode="auto">
            <a:xfrm>
              <a:off x="4439023" y="2579426"/>
              <a:ext cx="4367133" cy="196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矩形 56"/>
            <p:cNvSpPr/>
            <p:nvPr/>
          </p:nvSpPr>
          <p:spPr>
            <a:xfrm>
              <a:off x="6156176" y="2426346"/>
              <a:ext cx="2304256" cy="570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8" name="Picture 23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31978" t="23765" r="31741" b="62108"/>
            <a:stretch/>
          </p:blipFill>
          <p:spPr bwMode="auto">
            <a:xfrm>
              <a:off x="5582784" y="2496710"/>
              <a:ext cx="2079611" cy="500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96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智慧型組織架構與形塑</a:t>
            </a:r>
            <a:r>
              <a:rPr lang="en-US" altLang="zh-TW" dirty="0" smtClean="0">
                <a:solidFill>
                  <a:srgbClr val="0070C0"/>
                </a:solidFill>
              </a:rPr>
              <a:t>(續)</a:t>
            </a:r>
            <a:endParaRPr lang="zh-TW" altLang="en-US" dirty="0" smtClean="0">
              <a:solidFill>
                <a:srgbClr val="0070C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3C93-6442-4473-BF8A-FE46F4422C4E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pic>
        <p:nvPicPr>
          <p:cNvPr id="69641" name="ctl13_GV1_IADD" descr="|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ctl13_GV1_IADU" descr="|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ctl13_GV1_IDHF" descr="隱藏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圖片 5" descr="上一頁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圖片 6" descr="下一頁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群組 22"/>
          <p:cNvGrpSpPr/>
          <p:nvPr/>
        </p:nvGrpSpPr>
        <p:grpSpPr>
          <a:xfrm>
            <a:off x="-259249" y="2017671"/>
            <a:ext cx="4989137" cy="4989137"/>
            <a:chOff x="-259249" y="2017671"/>
            <a:chExt cx="4989137" cy="4989137"/>
          </a:xfrm>
        </p:grpSpPr>
        <p:sp>
          <p:nvSpPr>
            <p:cNvPr id="24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績效力</a:t>
              </a: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900113" y="4924425"/>
              <a:ext cx="8763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</a:p>
          </p:txBody>
        </p:sp>
        <p:sp>
          <p:nvSpPr>
            <p:cNvPr id="27" name="手繪多邊形 26"/>
            <p:cNvSpPr/>
            <p:nvPr/>
          </p:nvSpPr>
          <p:spPr>
            <a:xfrm rot="17992556">
              <a:off x="-774" y="2295516"/>
              <a:ext cx="4439486" cy="4439486"/>
            </a:xfrm>
            <a:custGeom>
              <a:avLst/>
              <a:gdLst>
                <a:gd name="connsiteX0" fmla="*/ 2219743 w 4439486"/>
                <a:gd name="connsiteY0" fmla="*/ 0 h 4439486"/>
                <a:gd name="connsiteX1" fmla="*/ 4142097 w 4439486"/>
                <a:gd name="connsiteY1" fmla="*/ 1109871 h 4439486"/>
                <a:gd name="connsiteX2" fmla="*/ 4142097 w 4439486"/>
                <a:gd name="connsiteY2" fmla="*/ 3329614 h 4439486"/>
                <a:gd name="connsiteX3" fmla="*/ 2219743 w 4439486"/>
                <a:gd name="connsiteY3" fmla="*/ 2219743 h 4439486"/>
                <a:gd name="connsiteX4" fmla="*/ 2219743 w 4439486"/>
                <a:gd name="connsiteY4" fmla="*/ 0 h 44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486" h="4439486">
                  <a:moveTo>
                    <a:pt x="2219743" y="0"/>
                  </a:moveTo>
                  <a:cubicBezTo>
                    <a:pt x="3012781" y="0"/>
                    <a:pt x="3745578" y="423081"/>
                    <a:pt x="4142097" y="1109871"/>
                  </a:cubicBezTo>
                  <a:cubicBezTo>
                    <a:pt x="4538616" y="1796662"/>
                    <a:pt x="4538616" y="2642823"/>
                    <a:pt x="4142097" y="3329614"/>
                  </a:cubicBezTo>
                  <a:lnTo>
                    <a:pt x="2219743" y="2219743"/>
                  </a:lnTo>
                  <a:lnTo>
                    <a:pt x="2219743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390514" tIns="991546" rIns="565041" bIns="2228264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000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手繪多邊形 27"/>
            <p:cNvSpPr/>
            <p:nvPr/>
          </p:nvSpPr>
          <p:spPr>
            <a:xfrm rot="17992556">
              <a:off x="773084" y="3213611"/>
              <a:ext cx="2855994" cy="2855994"/>
            </a:xfrm>
            <a:custGeom>
              <a:avLst/>
              <a:gdLst>
                <a:gd name="connsiteX0" fmla="*/ 2664679 w 2855994"/>
                <a:gd name="connsiteY0" fmla="*/ 2141996 h 2855994"/>
                <a:gd name="connsiteX1" fmla="*/ 1427997 w 2855994"/>
                <a:gd name="connsiteY1" fmla="*/ 2855995 h 2855994"/>
                <a:gd name="connsiteX2" fmla="*/ 191315 w 2855994"/>
                <a:gd name="connsiteY2" fmla="*/ 2141997 h 2855994"/>
                <a:gd name="connsiteX3" fmla="*/ 1427997 w 2855994"/>
                <a:gd name="connsiteY3" fmla="*/ 1427997 h 2855994"/>
                <a:gd name="connsiteX4" fmla="*/ 2664679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2664679" y="2141996"/>
                  </a:moveTo>
                  <a:cubicBezTo>
                    <a:pt x="2409592" y="2583820"/>
                    <a:pt x="1938172" y="2855995"/>
                    <a:pt x="1427997" y="2855995"/>
                  </a:cubicBezTo>
                  <a:cubicBezTo>
                    <a:pt x="917823" y="2855995"/>
                    <a:pt x="446402" y="2583820"/>
                    <a:pt x="191315" y="2141997"/>
                  </a:cubicBezTo>
                  <a:lnTo>
                    <a:pt x="1427997" y="1427997"/>
                  </a:lnTo>
                  <a:lnTo>
                    <a:pt x="2664679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390514" tIns="991548" rIns="565041" bIns="2228262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40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" name="手繪多邊形 28"/>
            <p:cNvSpPr/>
            <p:nvPr/>
          </p:nvSpPr>
          <p:spPr>
            <a:xfrm rot="17992556">
              <a:off x="693492" y="3167023"/>
              <a:ext cx="2855994" cy="2855994"/>
            </a:xfrm>
            <a:custGeom>
              <a:avLst/>
              <a:gdLst>
                <a:gd name="connsiteX0" fmla="*/ 191315 w 2855994"/>
                <a:gd name="connsiteY0" fmla="*/ 2141996 h 2855994"/>
                <a:gd name="connsiteX1" fmla="*/ 191315 w 2855994"/>
                <a:gd name="connsiteY1" fmla="*/ 713999 h 2855994"/>
                <a:gd name="connsiteX2" fmla="*/ 1427997 w 2855994"/>
                <a:gd name="connsiteY2" fmla="*/ 0 h 2855994"/>
                <a:gd name="connsiteX3" fmla="*/ 1427997 w 2855994"/>
                <a:gd name="connsiteY3" fmla="*/ 1427997 h 2855994"/>
                <a:gd name="connsiteX4" fmla="*/ 191315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191315" y="2141996"/>
                  </a:moveTo>
                  <a:cubicBezTo>
                    <a:pt x="-63772" y="1700172"/>
                    <a:pt x="-63772" y="1155823"/>
                    <a:pt x="191315" y="713999"/>
                  </a:cubicBezTo>
                  <a:cubicBezTo>
                    <a:pt x="446402" y="272175"/>
                    <a:pt x="917822" y="0"/>
                    <a:pt x="1427997" y="0"/>
                  </a:cubicBezTo>
                  <a:lnTo>
                    <a:pt x="1427997" y="1427997"/>
                  </a:lnTo>
                  <a:lnTo>
                    <a:pt x="191315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20637" tIns="1893636" rIns="686639" bIns="295639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0" name="圓形箭號 29"/>
            <p:cNvSpPr/>
            <p:nvPr/>
          </p:nvSpPr>
          <p:spPr>
            <a:xfrm rot="17992556">
              <a:off x="-259249" y="2017671"/>
              <a:ext cx="4989137" cy="4989137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圓形箭號 30"/>
            <p:cNvSpPr/>
            <p:nvPr/>
          </p:nvSpPr>
          <p:spPr>
            <a:xfrm rot="18079242">
              <a:off x="602044" y="2951882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圓形箭號 31"/>
            <p:cNvSpPr/>
            <p:nvPr/>
          </p:nvSpPr>
          <p:spPr>
            <a:xfrm rot="17992556">
              <a:off x="520856" y="2994701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專業力</a:t>
              </a:r>
              <a:endPara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績效力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900113" y="4924425"/>
              <a:ext cx="87716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9" name="群組 25"/>
            <p:cNvGrpSpPr>
              <a:grpSpLocks/>
            </p:cNvGrpSpPr>
            <p:nvPr/>
          </p:nvGrpSpPr>
          <p:grpSpPr bwMode="auto">
            <a:xfrm>
              <a:off x="1403350" y="3644900"/>
              <a:ext cx="1439863" cy="1439863"/>
              <a:chOff x="9144000" y="2492896"/>
              <a:chExt cx="1656184" cy="1656184"/>
            </a:xfrm>
          </p:grpSpPr>
          <p:sp>
            <p:nvSpPr>
              <p:cNvPr id="40" name="橢圓 39"/>
              <p:cNvSpPr/>
              <p:nvPr/>
            </p:nvSpPr>
            <p:spPr>
              <a:xfrm>
                <a:off x="9144000" y="2492896"/>
                <a:ext cx="1656184" cy="1656184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7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1" name="文字方塊 40"/>
              <p:cNvSpPr txBox="1"/>
              <p:nvPr/>
            </p:nvSpPr>
            <p:spPr>
              <a:xfrm>
                <a:off x="9390474" y="2628056"/>
                <a:ext cx="1163236" cy="1385865"/>
              </a:xfrm>
              <a:prstGeom prst="rect">
                <a:avLst/>
              </a:prstGeom>
              <a:noFill/>
            </p:spPr>
            <p:txBody>
              <a:bodyPr wrap="none" anchor="ctr" anchorCtr="1">
                <a:prstTxWarp prst="textInflat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績效當責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專業提升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知識領航</a:t>
                </a:r>
              </a:p>
            </p:txBody>
          </p:sp>
        </p:grpSp>
      </p:grpSp>
      <p:graphicFrame>
        <p:nvGraphicFramePr>
          <p:cNvPr id="42" name="資料庫圖表 41"/>
          <p:cNvGraphicFramePr/>
          <p:nvPr>
            <p:extLst>
              <p:ext uri="{D42A27DB-BD31-4B8C-83A1-F6EECF244321}">
                <p14:modId xmlns:p14="http://schemas.microsoft.com/office/powerpoint/2010/main" val="3157287041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3" name="文字方塊 32"/>
          <p:cNvSpPr txBox="1"/>
          <p:nvPr/>
        </p:nvSpPr>
        <p:spPr>
          <a:xfrm>
            <a:off x="2915816" y="4005064"/>
            <a:ext cx="5852884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挖掘出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277</a:t>
            </a:r>
            <a:r>
              <a:rPr lang="en-US" altLang="zh-TW" sz="4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位專家人次</a:t>
            </a:r>
            <a:endParaRPr lang="zh-TW" altLang="en-US" sz="4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35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2492375"/>
            <a:ext cx="4886325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2786050" y="260648"/>
            <a:ext cx="6357950" cy="576064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智慧型組織架構與形塑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(續)</a:t>
            </a:r>
            <a:endParaRPr lang="zh-TW" alt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3C93-6442-4473-BF8A-FE46F4422C4E}" type="slidenum">
              <a:rPr lang="zh-TW" altLang="en-US" smtClean="0"/>
              <a:pPr/>
              <a:t>34</a:t>
            </a:fld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-259249" y="2017671"/>
            <a:ext cx="4989137" cy="4989137"/>
            <a:chOff x="-259249" y="2017671"/>
            <a:chExt cx="4989137" cy="4989137"/>
          </a:xfrm>
        </p:grpSpPr>
        <p:sp>
          <p:nvSpPr>
            <p:cNvPr id="17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績效力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900113" y="4924425"/>
              <a:ext cx="8763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</a:p>
          </p:txBody>
        </p:sp>
        <p:sp>
          <p:nvSpPr>
            <p:cNvPr id="20" name="手繪多邊形 19"/>
            <p:cNvSpPr/>
            <p:nvPr/>
          </p:nvSpPr>
          <p:spPr>
            <a:xfrm rot="17992556">
              <a:off x="-774" y="2295516"/>
              <a:ext cx="4439486" cy="4439486"/>
            </a:xfrm>
            <a:custGeom>
              <a:avLst/>
              <a:gdLst>
                <a:gd name="connsiteX0" fmla="*/ 2219743 w 4439486"/>
                <a:gd name="connsiteY0" fmla="*/ 0 h 4439486"/>
                <a:gd name="connsiteX1" fmla="*/ 4142097 w 4439486"/>
                <a:gd name="connsiteY1" fmla="*/ 1109871 h 4439486"/>
                <a:gd name="connsiteX2" fmla="*/ 4142097 w 4439486"/>
                <a:gd name="connsiteY2" fmla="*/ 3329614 h 4439486"/>
                <a:gd name="connsiteX3" fmla="*/ 2219743 w 4439486"/>
                <a:gd name="connsiteY3" fmla="*/ 2219743 h 4439486"/>
                <a:gd name="connsiteX4" fmla="*/ 2219743 w 4439486"/>
                <a:gd name="connsiteY4" fmla="*/ 0 h 44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486" h="4439486">
                  <a:moveTo>
                    <a:pt x="2219743" y="0"/>
                  </a:moveTo>
                  <a:cubicBezTo>
                    <a:pt x="3012781" y="0"/>
                    <a:pt x="3745578" y="423081"/>
                    <a:pt x="4142097" y="1109871"/>
                  </a:cubicBezTo>
                  <a:cubicBezTo>
                    <a:pt x="4538616" y="1796662"/>
                    <a:pt x="4538616" y="2642823"/>
                    <a:pt x="4142097" y="3329614"/>
                  </a:cubicBezTo>
                  <a:lnTo>
                    <a:pt x="2219743" y="2219743"/>
                  </a:lnTo>
                  <a:lnTo>
                    <a:pt x="2219743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390514" tIns="991546" rIns="565041" bIns="2228264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000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" name="手繪多邊形 20"/>
            <p:cNvSpPr/>
            <p:nvPr/>
          </p:nvSpPr>
          <p:spPr>
            <a:xfrm rot="17992556">
              <a:off x="773084" y="3213611"/>
              <a:ext cx="2855994" cy="2855994"/>
            </a:xfrm>
            <a:custGeom>
              <a:avLst/>
              <a:gdLst>
                <a:gd name="connsiteX0" fmla="*/ 2664679 w 2855994"/>
                <a:gd name="connsiteY0" fmla="*/ 2141996 h 2855994"/>
                <a:gd name="connsiteX1" fmla="*/ 1427997 w 2855994"/>
                <a:gd name="connsiteY1" fmla="*/ 2855995 h 2855994"/>
                <a:gd name="connsiteX2" fmla="*/ 191315 w 2855994"/>
                <a:gd name="connsiteY2" fmla="*/ 2141997 h 2855994"/>
                <a:gd name="connsiteX3" fmla="*/ 1427997 w 2855994"/>
                <a:gd name="connsiteY3" fmla="*/ 1427997 h 2855994"/>
                <a:gd name="connsiteX4" fmla="*/ 2664679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2664679" y="2141996"/>
                  </a:moveTo>
                  <a:cubicBezTo>
                    <a:pt x="2409592" y="2583820"/>
                    <a:pt x="1938172" y="2855995"/>
                    <a:pt x="1427997" y="2855995"/>
                  </a:cubicBezTo>
                  <a:cubicBezTo>
                    <a:pt x="917823" y="2855995"/>
                    <a:pt x="446402" y="2583820"/>
                    <a:pt x="191315" y="2141997"/>
                  </a:cubicBezTo>
                  <a:lnTo>
                    <a:pt x="1427997" y="1427997"/>
                  </a:lnTo>
                  <a:lnTo>
                    <a:pt x="2664679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390514" tIns="991548" rIns="565041" bIns="2228262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40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手繪多邊形 21"/>
            <p:cNvSpPr/>
            <p:nvPr/>
          </p:nvSpPr>
          <p:spPr>
            <a:xfrm rot="17992556">
              <a:off x="693492" y="3167023"/>
              <a:ext cx="2855994" cy="2855994"/>
            </a:xfrm>
            <a:custGeom>
              <a:avLst/>
              <a:gdLst>
                <a:gd name="connsiteX0" fmla="*/ 191315 w 2855994"/>
                <a:gd name="connsiteY0" fmla="*/ 2141996 h 2855994"/>
                <a:gd name="connsiteX1" fmla="*/ 191315 w 2855994"/>
                <a:gd name="connsiteY1" fmla="*/ 713999 h 2855994"/>
                <a:gd name="connsiteX2" fmla="*/ 1427997 w 2855994"/>
                <a:gd name="connsiteY2" fmla="*/ 0 h 2855994"/>
                <a:gd name="connsiteX3" fmla="*/ 1427997 w 2855994"/>
                <a:gd name="connsiteY3" fmla="*/ 1427997 h 2855994"/>
                <a:gd name="connsiteX4" fmla="*/ 191315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191315" y="2141996"/>
                  </a:moveTo>
                  <a:cubicBezTo>
                    <a:pt x="-63772" y="1700172"/>
                    <a:pt x="-63772" y="1155823"/>
                    <a:pt x="191315" y="713999"/>
                  </a:cubicBezTo>
                  <a:cubicBezTo>
                    <a:pt x="446402" y="272175"/>
                    <a:pt x="917822" y="0"/>
                    <a:pt x="1427997" y="0"/>
                  </a:cubicBezTo>
                  <a:lnTo>
                    <a:pt x="1427997" y="1427997"/>
                  </a:lnTo>
                  <a:lnTo>
                    <a:pt x="191315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20637" tIns="1893636" rIns="686639" bIns="295639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圓形箭號 24"/>
            <p:cNvSpPr/>
            <p:nvPr/>
          </p:nvSpPr>
          <p:spPr>
            <a:xfrm rot="17992556">
              <a:off x="-259249" y="2017671"/>
              <a:ext cx="4989137" cy="4989137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26" name="圓形箭號 25"/>
            <p:cNvSpPr/>
            <p:nvPr/>
          </p:nvSpPr>
          <p:spPr>
            <a:xfrm rot="18079242">
              <a:off x="602044" y="2951882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圓形箭號 26"/>
            <p:cNvSpPr/>
            <p:nvPr/>
          </p:nvSpPr>
          <p:spPr>
            <a:xfrm rot="17992556">
              <a:off x="520856" y="2994701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專業力</a:t>
              </a:r>
              <a:endPara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績效力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900113" y="4924425"/>
              <a:ext cx="87716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1" name="群組 25"/>
            <p:cNvGrpSpPr>
              <a:grpSpLocks/>
            </p:cNvGrpSpPr>
            <p:nvPr/>
          </p:nvGrpSpPr>
          <p:grpSpPr bwMode="auto">
            <a:xfrm>
              <a:off x="1403350" y="3644900"/>
              <a:ext cx="1439863" cy="1439863"/>
              <a:chOff x="9144000" y="2492896"/>
              <a:chExt cx="1656184" cy="1656184"/>
            </a:xfrm>
          </p:grpSpPr>
          <p:sp>
            <p:nvSpPr>
              <p:cNvPr id="32" name="橢圓 31"/>
              <p:cNvSpPr/>
              <p:nvPr/>
            </p:nvSpPr>
            <p:spPr>
              <a:xfrm>
                <a:off x="9144000" y="2492896"/>
                <a:ext cx="1656184" cy="1656184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7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9390474" y="2628056"/>
                <a:ext cx="1163236" cy="1385865"/>
              </a:xfrm>
              <a:prstGeom prst="rect">
                <a:avLst/>
              </a:prstGeom>
              <a:noFill/>
            </p:spPr>
            <p:txBody>
              <a:bodyPr wrap="none" anchor="ctr" anchorCtr="1">
                <a:prstTxWarp prst="textInflat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績效當責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專業提升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知識領航</a:t>
                </a:r>
              </a:p>
            </p:txBody>
          </p:sp>
        </p:grpSp>
      </p:grpSp>
      <p:graphicFrame>
        <p:nvGraphicFramePr>
          <p:cNvPr id="34" name="資料庫圖表 33"/>
          <p:cNvGraphicFramePr/>
          <p:nvPr>
            <p:extLst>
              <p:ext uri="{D42A27DB-BD31-4B8C-83A1-F6EECF244321}">
                <p14:modId xmlns:p14="http://schemas.microsoft.com/office/powerpoint/2010/main" val="1743743016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68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160" t="25391" r="35825" b="9764"/>
          <a:stretch>
            <a:fillRect/>
          </a:stretch>
        </p:blipFill>
        <p:spPr bwMode="auto">
          <a:xfrm>
            <a:off x="3473370" y="2636912"/>
            <a:ext cx="5670630" cy="3888432"/>
          </a:xfrm>
          <a:prstGeom prst="rect">
            <a:avLst/>
          </a:prstGeom>
          <a:noFill/>
          <a:ln w="952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843213" y="260648"/>
            <a:ext cx="6084763" cy="576064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智慧型組織架構與形塑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(續)</a:t>
            </a:r>
            <a:endParaRPr lang="zh-TW" altLang="en-US" dirty="0" smtClean="0">
              <a:solidFill>
                <a:schemeClr val="accent1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5652120" y="2852936"/>
            <a:ext cx="3275856" cy="4658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2BB83C93-6442-4473-BF8A-FE46F4422C4E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-259249" y="2017671"/>
            <a:ext cx="4989137" cy="4989137"/>
            <a:chOff x="-259249" y="2017671"/>
            <a:chExt cx="4989137" cy="4989137"/>
          </a:xfrm>
        </p:grpSpPr>
        <p:sp>
          <p:nvSpPr>
            <p:cNvPr id="9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績效力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00113" y="4924425"/>
              <a:ext cx="8763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專業力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 rot="17992556">
              <a:off x="-774" y="2295516"/>
              <a:ext cx="4439486" cy="4439486"/>
            </a:xfrm>
            <a:custGeom>
              <a:avLst/>
              <a:gdLst>
                <a:gd name="connsiteX0" fmla="*/ 2219743 w 4439486"/>
                <a:gd name="connsiteY0" fmla="*/ 0 h 4439486"/>
                <a:gd name="connsiteX1" fmla="*/ 4142097 w 4439486"/>
                <a:gd name="connsiteY1" fmla="*/ 1109871 h 4439486"/>
                <a:gd name="connsiteX2" fmla="*/ 4142097 w 4439486"/>
                <a:gd name="connsiteY2" fmla="*/ 3329614 h 4439486"/>
                <a:gd name="connsiteX3" fmla="*/ 2219743 w 4439486"/>
                <a:gd name="connsiteY3" fmla="*/ 2219743 h 4439486"/>
                <a:gd name="connsiteX4" fmla="*/ 2219743 w 4439486"/>
                <a:gd name="connsiteY4" fmla="*/ 0 h 44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486" h="4439486">
                  <a:moveTo>
                    <a:pt x="2219743" y="0"/>
                  </a:moveTo>
                  <a:cubicBezTo>
                    <a:pt x="3012781" y="0"/>
                    <a:pt x="3745578" y="423081"/>
                    <a:pt x="4142097" y="1109871"/>
                  </a:cubicBezTo>
                  <a:cubicBezTo>
                    <a:pt x="4538616" y="1796662"/>
                    <a:pt x="4538616" y="2642823"/>
                    <a:pt x="4142097" y="3329614"/>
                  </a:cubicBezTo>
                  <a:lnTo>
                    <a:pt x="2219743" y="2219743"/>
                  </a:lnTo>
                  <a:lnTo>
                    <a:pt x="2219743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390514" tIns="991546" rIns="565041" bIns="2228264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000" kern="12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 rot="17992556">
              <a:off x="773084" y="3213611"/>
              <a:ext cx="2855994" cy="2855994"/>
            </a:xfrm>
            <a:custGeom>
              <a:avLst/>
              <a:gdLst>
                <a:gd name="connsiteX0" fmla="*/ 2664679 w 2855994"/>
                <a:gd name="connsiteY0" fmla="*/ 2141996 h 2855994"/>
                <a:gd name="connsiteX1" fmla="*/ 1427997 w 2855994"/>
                <a:gd name="connsiteY1" fmla="*/ 2855995 h 2855994"/>
                <a:gd name="connsiteX2" fmla="*/ 191315 w 2855994"/>
                <a:gd name="connsiteY2" fmla="*/ 2141997 h 2855994"/>
                <a:gd name="connsiteX3" fmla="*/ 1427997 w 2855994"/>
                <a:gd name="connsiteY3" fmla="*/ 1427997 h 2855994"/>
                <a:gd name="connsiteX4" fmla="*/ 2664679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2664679" y="2141996"/>
                  </a:moveTo>
                  <a:cubicBezTo>
                    <a:pt x="2409592" y="2583820"/>
                    <a:pt x="1938172" y="2855995"/>
                    <a:pt x="1427997" y="2855995"/>
                  </a:cubicBezTo>
                  <a:cubicBezTo>
                    <a:pt x="917823" y="2855995"/>
                    <a:pt x="446402" y="2583820"/>
                    <a:pt x="191315" y="2141997"/>
                  </a:cubicBezTo>
                  <a:lnTo>
                    <a:pt x="1427997" y="1427997"/>
                  </a:lnTo>
                  <a:lnTo>
                    <a:pt x="2664679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390514" tIns="991548" rIns="565041" bIns="2228262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40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 rot="17992556">
              <a:off x="693492" y="3167023"/>
              <a:ext cx="2855994" cy="2855994"/>
            </a:xfrm>
            <a:custGeom>
              <a:avLst/>
              <a:gdLst>
                <a:gd name="connsiteX0" fmla="*/ 191315 w 2855994"/>
                <a:gd name="connsiteY0" fmla="*/ 2141996 h 2855994"/>
                <a:gd name="connsiteX1" fmla="*/ 191315 w 2855994"/>
                <a:gd name="connsiteY1" fmla="*/ 713999 h 2855994"/>
                <a:gd name="connsiteX2" fmla="*/ 1427997 w 2855994"/>
                <a:gd name="connsiteY2" fmla="*/ 0 h 2855994"/>
                <a:gd name="connsiteX3" fmla="*/ 1427997 w 2855994"/>
                <a:gd name="connsiteY3" fmla="*/ 1427997 h 2855994"/>
                <a:gd name="connsiteX4" fmla="*/ 191315 w 2855994"/>
                <a:gd name="connsiteY4" fmla="*/ 2141996 h 285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994" h="2855994">
                  <a:moveTo>
                    <a:pt x="191315" y="2141996"/>
                  </a:moveTo>
                  <a:cubicBezTo>
                    <a:pt x="-63772" y="1700172"/>
                    <a:pt x="-63772" y="1155823"/>
                    <a:pt x="191315" y="713999"/>
                  </a:cubicBezTo>
                  <a:cubicBezTo>
                    <a:pt x="446402" y="272175"/>
                    <a:pt x="917822" y="0"/>
                    <a:pt x="1427997" y="0"/>
                  </a:cubicBezTo>
                  <a:lnTo>
                    <a:pt x="1427997" y="1427997"/>
                  </a:lnTo>
                  <a:lnTo>
                    <a:pt x="191315" y="214199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20637" tIns="1893636" rIns="686639" bIns="295639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圓形箭號 14"/>
            <p:cNvSpPr/>
            <p:nvPr/>
          </p:nvSpPr>
          <p:spPr>
            <a:xfrm rot="17992556">
              <a:off x="-259249" y="2017671"/>
              <a:ext cx="4989137" cy="4989137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16" name="圓形箭號 15"/>
            <p:cNvSpPr/>
            <p:nvPr/>
          </p:nvSpPr>
          <p:spPr>
            <a:xfrm rot="18079242">
              <a:off x="602044" y="2951882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圓形箭號 16"/>
            <p:cNvSpPr/>
            <p:nvPr/>
          </p:nvSpPr>
          <p:spPr>
            <a:xfrm rot="17992556">
              <a:off x="520856" y="2994701"/>
              <a:ext cx="3209594" cy="320959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文字方塊 11"/>
            <p:cNvSpPr txBox="1">
              <a:spLocks noChangeArrowheads="1"/>
            </p:cNvSpPr>
            <p:nvPr/>
          </p:nvSpPr>
          <p:spPr bwMode="auto">
            <a:xfrm>
              <a:off x="1258888" y="2852738"/>
              <a:ext cx="20891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44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專業力</a:t>
              </a:r>
              <a:endParaRPr kumimoji="0" lang="zh-TW" altLang="en-US" sz="44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627313" y="4924425"/>
              <a:ext cx="1439862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績效力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900113" y="4924425"/>
              <a:ext cx="87716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 smtClean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知識力</a:t>
              </a:r>
              <a:endParaRPr kumimoji="0" lang="zh-TW" altLang="en-US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21" name="群組 25"/>
            <p:cNvGrpSpPr>
              <a:grpSpLocks/>
            </p:cNvGrpSpPr>
            <p:nvPr/>
          </p:nvGrpSpPr>
          <p:grpSpPr bwMode="auto">
            <a:xfrm>
              <a:off x="1403350" y="3644900"/>
              <a:ext cx="1439863" cy="1439863"/>
              <a:chOff x="9144000" y="2492896"/>
              <a:chExt cx="1656184" cy="1656184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9144000" y="2492896"/>
                <a:ext cx="1656184" cy="1656184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7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9390474" y="2628056"/>
                <a:ext cx="1163236" cy="1385865"/>
              </a:xfrm>
              <a:prstGeom prst="rect">
                <a:avLst/>
              </a:prstGeom>
              <a:noFill/>
            </p:spPr>
            <p:txBody>
              <a:bodyPr wrap="none" anchor="ctr" anchorCtr="1">
                <a:prstTxWarp prst="textInflat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績效當責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專業提升</a:t>
                </a:r>
                <a:endParaRPr kumimoji="0" lang="en-US" altLang="zh-TW" sz="2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知識領航</a:t>
                </a:r>
              </a:p>
            </p:txBody>
          </p:sp>
        </p:grpSp>
      </p:grpSp>
      <p:graphicFrame>
        <p:nvGraphicFramePr>
          <p:cNvPr id="24" name="資料庫圖表 23"/>
          <p:cNvGraphicFramePr/>
          <p:nvPr>
            <p:extLst>
              <p:ext uri="{D42A27DB-BD31-4B8C-83A1-F6EECF244321}">
                <p14:modId xmlns:p14="http://schemas.microsoft.com/office/powerpoint/2010/main" val="4248580677"/>
              </p:ext>
            </p:extLst>
          </p:nvPr>
        </p:nvGraphicFramePr>
        <p:xfrm>
          <a:off x="2841735" y="476674"/>
          <a:ext cx="630226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矩形 24"/>
          <p:cNvSpPr/>
          <p:nvPr/>
        </p:nvSpPr>
        <p:spPr>
          <a:xfrm>
            <a:off x="4572000" y="3861048"/>
            <a:ext cx="4160113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規劃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</a:t>
            </a:r>
            <a:r>
              <a:rPr lang="zh-TW" altLang="en-US" sz="4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堂課程</a:t>
            </a:r>
            <a:endParaRPr lang="en-US" altLang="zh-TW" sz="4400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1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8" name="Text Box 19"/>
          <p:cNvSpPr txBox="1">
            <a:spLocks noChangeArrowheads="1"/>
          </p:cNvSpPr>
          <p:nvPr/>
        </p:nvSpPr>
        <p:spPr bwMode="auto">
          <a:xfrm>
            <a:off x="3143208" y="58143"/>
            <a:ext cx="59293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zh-TW" altLang="en-US" sz="32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知識平台</a:t>
            </a:r>
            <a:endParaRPr lang="en-US" altLang="ko-KR" sz="3200" b="0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投影片編號版面配置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5C1A5-743C-444B-9D2F-B7F7EDC5EEC5}" type="slidenum">
              <a:rPr lang="zh-TW" altLang="en-US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35" name="圖片 7" descr="logo(淡藍)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9357"/>
            <a:ext cx="278606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直線接點 35"/>
          <p:cNvCxnSpPr/>
          <p:nvPr/>
        </p:nvCxnSpPr>
        <p:spPr>
          <a:xfrm>
            <a:off x="2714625" y="712768"/>
            <a:ext cx="6429375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t="10937" r="195" b="49024"/>
          <a:stretch>
            <a:fillRect/>
          </a:stretch>
        </p:blipFill>
        <p:spPr bwMode="auto">
          <a:xfrm>
            <a:off x="0" y="714356"/>
            <a:ext cx="75977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t="10742" r="1855" b="3320"/>
          <a:stretch>
            <a:fillRect/>
          </a:stretch>
        </p:blipFill>
        <p:spPr bwMode="auto">
          <a:xfrm>
            <a:off x="3286116" y="3071810"/>
            <a:ext cx="5715040" cy="375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群組 41"/>
          <p:cNvGrpSpPr/>
          <p:nvPr/>
        </p:nvGrpSpPr>
        <p:grpSpPr>
          <a:xfrm>
            <a:off x="6929454" y="1928802"/>
            <a:ext cx="1714512" cy="785818"/>
            <a:chOff x="6929454" y="1714488"/>
            <a:chExt cx="1714512" cy="785818"/>
          </a:xfrm>
        </p:grpSpPr>
        <p:sp>
          <p:nvSpPr>
            <p:cNvPr id="39" name="向右箭號 38"/>
            <p:cNvSpPr/>
            <p:nvPr/>
          </p:nvSpPr>
          <p:spPr bwMode="auto">
            <a:xfrm rot="10800000">
              <a:off x="6929454" y="1714488"/>
              <a:ext cx="1571636" cy="78581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7215206" y="1928802"/>
              <a:ext cx="1428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論壇中心</a:t>
              </a:r>
              <a:endParaRPr lang="en-US" altLang="zh-TW" sz="20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 l="6787" t="21679" r="6787" b="21680"/>
          <a:stretch>
            <a:fillRect/>
          </a:stretch>
        </p:blipFill>
        <p:spPr bwMode="auto">
          <a:xfrm>
            <a:off x="0" y="4286256"/>
            <a:ext cx="4357686" cy="2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群組 42"/>
          <p:cNvGrpSpPr/>
          <p:nvPr/>
        </p:nvGrpSpPr>
        <p:grpSpPr>
          <a:xfrm>
            <a:off x="3214678" y="3643314"/>
            <a:ext cx="1571636" cy="785818"/>
            <a:chOff x="2214546" y="4286256"/>
            <a:chExt cx="1571636" cy="785818"/>
          </a:xfrm>
        </p:grpSpPr>
        <p:sp>
          <p:nvSpPr>
            <p:cNvPr id="38" name="向右箭號 37"/>
            <p:cNvSpPr/>
            <p:nvPr/>
          </p:nvSpPr>
          <p:spPr bwMode="auto">
            <a:xfrm>
              <a:off x="2214546" y="4286256"/>
              <a:ext cx="1571636" cy="78581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2285984" y="4500570"/>
              <a:ext cx="1428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企業知識</a:t>
              </a:r>
              <a:endParaRPr lang="en-US" altLang="zh-TW" sz="20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微軟正黑體"/>
                <a:ea typeface="微軟正黑體"/>
              </a:rPr>
              <a:t>知識社群</a:t>
            </a:r>
            <a:r>
              <a:rPr lang="en-US" altLang="zh-TW" dirty="0" smtClean="0">
                <a:solidFill>
                  <a:srgbClr val="0070C0"/>
                </a:solidFill>
                <a:latin typeface="微軟正黑體"/>
                <a:ea typeface="微軟正黑體"/>
              </a:rPr>
              <a:t>~</a:t>
            </a:r>
            <a:r>
              <a:rPr lang="en-US" altLang="zh-TW" dirty="0" err="1" smtClean="0">
                <a:solidFill>
                  <a:srgbClr val="0070C0"/>
                </a:solidFill>
                <a:latin typeface="微軟正黑體"/>
                <a:ea typeface="微軟正黑體"/>
              </a:rPr>
              <a:t>場外納涼</a:t>
            </a:r>
            <a:endParaRPr lang="zh-TW" altLang="en-US" dirty="0" smtClean="0">
              <a:solidFill>
                <a:srgbClr val="0070C0"/>
              </a:solidFill>
              <a:latin typeface="微軟正黑體"/>
              <a:ea typeface="微軟正黑體"/>
            </a:endParaRP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4067944" y="1635992"/>
            <a:ext cx="4608478" cy="3456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441871" y="1635992"/>
            <a:ext cx="4608512" cy="3398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sp>
        <p:nvSpPr>
          <p:cNvPr id="2" name="矩形 1"/>
          <p:cNvSpPr/>
          <p:nvPr/>
        </p:nvSpPr>
        <p:spPr>
          <a:xfrm>
            <a:off x="2195736" y="5743722"/>
            <a:ext cx="5333511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全真特黑體" pitchFamily="49" charset="-120"/>
              </a:rPr>
              <a:t>美麗</a:t>
            </a:r>
            <a:r>
              <a:rPr kumimoji="0" lang="zh-TW" altLang="en-US" sz="4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全真特黑體" pitchFamily="49" charset="-120"/>
              </a:rPr>
              <a:t>▪</a:t>
            </a:r>
            <a:r>
              <a:rPr kumimoji="0" lang="zh-TW" altLang="en-US" sz="4400" b="1" spc="50" dirty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全真特黑體" pitchFamily="49" charset="-120"/>
              </a:rPr>
              <a:t>活力</a:t>
            </a:r>
            <a:r>
              <a:rPr kumimoji="0" lang="zh-TW" altLang="en-US" sz="4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全真特黑體" pitchFamily="49" charset="-120"/>
              </a:rPr>
              <a:t>▪</a:t>
            </a:r>
            <a:r>
              <a:rPr kumimoji="0" lang="zh-TW" altLang="en-US" sz="44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全真特黑體" pitchFamily="49" charset="-120"/>
              </a:rPr>
              <a:t>戰鬥力</a:t>
            </a:r>
            <a:r>
              <a:rPr kumimoji="0" lang="en-US" altLang="zh-TW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全真特黑體" pitchFamily="49" charset="-120"/>
              </a:rPr>
              <a:t>~~</a:t>
            </a:r>
            <a:endParaRPr kumimoji="0" lang="zh-TW" alt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全真特黑體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FA309-9C78-41F2-8A91-13D9C6A8D5CE}" type="slidenum">
              <a:rPr lang="zh-TW" altLang="en-US" smtClean="0"/>
              <a:pPr>
                <a:defRPr/>
              </a:pPr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14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7"/>
          <p:cNvSpPr>
            <a:spLocks noChangeArrowheads="1"/>
          </p:cNvSpPr>
          <p:nvPr/>
        </p:nvSpPr>
        <p:spPr bwMode="auto">
          <a:xfrm rot="-5400000">
            <a:off x="7286644" y="928670"/>
            <a:ext cx="3714776" cy="52864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0" y="10800"/>
                </a:moveTo>
                <a:cubicBezTo>
                  <a:pt x="10740" y="10766"/>
                  <a:pt x="10766" y="10740"/>
                  <a:pt x="10800" y="10740"/>
                </a:cubicBezTo>
                <a:cubicBezTo>
                  <a:pt x="10833" y="10739"/>
                  <a:pt x="10859" y="10766"/>
                  <a:pt x="1086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0" y="1080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18438" name="AutoShape 8"/>
          <p:cNvSpPr>
            <a:spLocks noChangeArrowheads="1"/>
          </p:cNvSpPr>
          <p:nvPr/>
        </p:nvSpPr>
        <p:spPr bwMode="auto">
          <a:xfrm rot="5400000">
            <a:off x="-1805821" y="1234261"/>
            <a:ext cx="3611576" cy="471490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0" y="10800"/>
                </a:moveTo>
                <a:cubicBezTo>
                  <a:pt x="10740" y="10766"/>
                  <a:pt x="10766" y="10740"/>
                  <a:pt x="10800" y="10740"/>
                </a:cubicBezTo>
                <a:cubicBezTo>
                  <a:pt x="10833" y="10739"/>
                  <a:pt x="10859" y="10766"/>
                  <a:pt x="1086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0" y="1080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18441" name="AutoShape 11"/>
          <p:cNvSpPr>
            <a:spLocks noChangeArrowheads="1"/>
          </p:cNvSpPr>
          <p:nvPr/>
        </p:nvSpPr>
        <p:spPr bwMode="auto">
          <a:xfrm>
            <a:off x="6418287" y="3143248"/>
            <a:ext cx="1654175" cy="1047752"/>
          </a:xfrm>
          <a:prstGeom prst="homePlate">
            <a:avLst>
              <a:gd name="adj" fmla="val 40539"/>
            </a:avLst>
          </a:prstGeom>
          <a:gradFill rotWithShape="0">
            <a:gsLst>
              <a:gs pos="0">
                <a:srgbClr val="1D728F"/>
              </a:gs>
              <a:gs pos="100000">
                <a:srgbClr val="33CCFF"/>
              </a:gs>
            </a:gsLst>
            <a:lin ang="2700000" scaled="1"/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1"/>
            <a:endParaRPr lang="zh-TW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42" name="AutoShape 12"/>
          <p:cNvSpPr>
            <a:spLocks noChangeArrowheads="1"/>
          </p:cNvSpPr>
          <p:nvPr/>
        </p:nvSpPr>
        <p:spPr bwMode="auto">
          <a:xfrm>
            <a:off x="5162565" y="3143248"/>
            <a:ext cx="1552575" cy="1038227"/>
          </a:xfrm>
          <a:prstGeom prst="homePlate">
            <a:avLst>
              <a:gd name="adj" fmla="val 40534"/>
            </a:avLst>
          </a:prstGeom>
          <a:gradFill rotWithShape="0">
            <a:gsLst>
              <a:gs pos="0">
                <a:srgbClr val="1D728F"/>
              </a:gs>
              <a:gs pos="100000">
                <a:srgbClr val="33CCFF"/>
              </a:gs>
            </a:gsLst>
            <a:lin ang="2700000" scaled="1"/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1"/>
            <a:endParaRPr lang="zh-TW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43" name="AutoShape 13"/>
          <p:cNvSpPr>
            <a:spLocks noChangeArrowheads="1"/>
          </p:cNvSpPr>
          <p:nvPr/>
        </p:nvSpPr>
        <p:spPr bwMode="auto">
          <a:xfrm>
            <a:off x="3876681" y="3143248"/>
            <a:ext cx="1552575" cy="1047752"/>
          </a:xfrm>
          <a:prstGeom prst="homePlate">
            <a:avLst>
              <a:gd name="adj" fmla="val 40527"/>
            </a:avLst>
          </a:prstGeom>
          <a:gradFill rotWithShape="0">
            <a:gsLst>
              <a:gs pos="0">
                <a:srgbClr val="1D728F"/>
              </a:gs>
              <a:gs pos="100000">
                <a:srgbClr val="33CCFF"/>
              </a:gs>
            </a:gsLst>
            <a:lin ang="2700000" scaled="1"/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1"/>
            <a:endParaRPr lang="zh-TW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44" name="AutoShape 14"/>
          <p:cNvSpPr>
            <a:spLocks noChangeArrowheads="1"/>
          </p:cNvSpPr>
          <p:nvPr/>
        </p:nvSpPr>
        <p:spPr bwMode="auto">
          <a:xfrm>
            <a:off x="2600325" y="3143248"/>
            <a:ext cx="1552575" cy="1036640"/>
          </a:xfrm>
          <a:prstGeom prst="homePlate">
            <a:avLst>
              <a:gd name="adj" fmla="val 40542"/>
            </a:avLst>
          </a:prstGeom>
          <a:gradFill rotWithShape="0">
            <a:gsLst>
              <a:gs pos="0">
                <a:srgbClr val="1D728F"/>
              </a:gs>
              <a:gs pos="100000">
                <a:srgbClr val="33CCFF"/>
              </a:gs>
            </a:gsLst>
            <a:lin ang="2700000" scaled="1"/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0" lang="zh-TW" altLang="zh-TW" sz="1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45" name="Text Box 16"/>
          <p:cNvSpPr txBox="1">
            <a:spLocks noChangeArrowheads="1"/>
          </p:cNvSpPr>
          <p:nvPr/>
        </p:nvSpPr>
        <p:spPr bwMode="auto">
          <a:xfrm>
            <a:off x="0" y="2285992"/>
            <a:ext cx="17235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供應商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atinLnBrk="1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原料及包材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46" name="Text Box 17"/>
          <p:cNvSpPr txBox="1">
            <a:spLocks noChangeArrowheads="1"/>
          </p:cNvSpPr>
          <p:nvPr/>
        </p:nvSpPr>
        <p:spPr bwMode="auto">
          <a:xfrm>
            <a:off x="7656822" y="2214554"/>
            <a:ext cx="14157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通路商</a:t>
            </a:r>
          </a:p>
          <a:p>
            <a:pPr latinLnBrk="1"/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及消費者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47" name="AutoShape 18"/>
          <p:cNvSpPr>
            <a:spLocks noChangeArrowheads="1"/>
          </p:cNvSpPr>
          <p:nvPr/>
        </p:nvSpPr>
        <p:spPr bwMode="auto">
          <a:xfrm>
            <a:off x="1357290" y="3143248"/>
            <a:ext cx="1552575" cy="1036640"/>
          </a:xfrm>
          <a:prstGeom prst="homePlate">
            <a:avLst>
              <a:gd name="adj" fmla="val 40542"/>
            </a:avLst>
          </a:prstGeom>
          <a:gradFill rotWithShape="0">
            <a:gsLst>
              <a:gs pos="0">
                <a:srgbClr val="1D728F"/>
              </a:gs>
              <a:gs pos="100000">
                <a:srgbClr val="33CCFF"/>
              </a:gs>
            </a:gsLst>
            <a:lin ang="2700000" scaled="1"/>
          </a:gra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0" lang="zh-TW" altLang="zh-TW" sz="1400" b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48" name="Text Box 19"/>
          <p:cNvSpPr txBox="1">
            <a:spLocks noChangeArrowheads="1"/>
          </p:cNvSpPr>
          <p:nvPr/>
        </p:nvSpPr>
        <p:spPr bwMode="auto">
          <a:xfrm>
            <a:off x="2859026" y="350530"/>
            <a:ext cx="59293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美麗</a:t>
            </a:r>
            <a:r>
              <a:rPr lang="zh-TW" altLang="en-US" sz="32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妝</a:t>
            </a:r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園 </a:t>
            </a:r>
            <a:r>
              <a:rPr lang="en-US" altLang="zh-TW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供應</a:t>
            </a:r>
            <a:r>
              <a:rPr lang="zh-TW" altLang="en-US" sz="32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鏈社</a:t>
            </a:r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</a:t>
            </a:r>
            <a:endParaRPr lang="en-US" altLang="ko-KR" sz="32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49" name="Text Box 20"/>
          <p:cNvSpPr txBox="1">
            <a:spLocks noChangeArrowheads="1"/>
          </p:cNvSpPr>
          <p:nvPr/>
        </p:nvSpPr>
        <p:spPr bwMode="auto">
          <a:xfrm>
            <a:off x="1357290" y="4170363"/>
            <a:ext cx="1271588" cy="400110"/>
          </a:xfrm>
          <a:prstGeom prst="rect">
            <a:avLst/>
          </a:prstGeom>
          <a:solidFill>
            <a:srgbClr val="00506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品牌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塑造</a:t>
            </a:r>
            <a:endParaRPr lang="zh-TW" altLang="en-US" sz="2000" dirty="0">
              <a:solidFill>
                <a:srgbClr val="C0C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2643174" y="4170363"/>
            <a:ext cx="1265251" cy="400110"/>
          </a:xfrm>
          <a:prstGeom prst="rect">
            <a:avLst/>
          </a:prstGeom>
          <a:solidFill>
            <a:srgbClr val="00506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/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討論</a:t>
            </a:r>
            <a:endParaRPr lang="zh-TW" altLang="en-US" sz="2000" dirty="0">
              <a:solidFill>
                <a:srgbClr val="C0C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51" name="Text Box 22"/>
          <p:cNvSpPr txBox="1">
            <a:spLocks noChangeArrowheads="1"/>
          </p:cNvSpPr>
          <p:nvPr/>
        </p:nvSpPr>
        <p:spPr bwMode="auto">
          <a:xfrm>
            <a:off x="3929058" y="4170363"/>
            <a:ext cx="1209675" cy="400110"/>
          </a:xfrm>
          <a:prstGeom prst="rect">
            <a:avLst/>
          </a:prstGeom>
          <a:solidFill>
            <a:srgbClr val="00506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打樣</a:t>
            </a:r>
            <a:endParaRPr lang="zh-TW" altLang="en-US" sz="2000" dirty="0">
              <a:solidFill>
                <a:srgbClr val="C0C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52" name="Text Box 23"/>
          <p:cNvSpPr txBox="1">
            <a:spLocks noChangeArrowheads="1"/>
          </p:cNvSpPr>
          <p:nvPr/>
        </p:nvSpPr>
        <p:spPr bwMode="auto">
          <a:xfrm>
            <a:off x="5143504" y="4170363"/>
            <a:ext cx="1209675" cy="400110"/>
          </a:xfrm>
          <a:prstGeom prst="rect">
            <a:avLst/>
          </a:prstGeom>
          <a:solidFill>
            <a:srgbClr val="00506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訓練</a:t>
            </a:r>
            <a:endParaRPr lang="zh-TW" altLang="en-US" sz="2000" dirty="0">
              <a:solidFill>
                <a:srgbClr val="C0C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53" name="Text Box 24"/>
          <p:cNvSpPr txBox="1">
            <a:spLocks noChangeArrowheads="1"/>
          </p:cNvSpPr>
          <p:nvPr/>
        </p:nvSpPr>
        <p:spPr bwMode="auto">
          <a:xfrm>
            <a:off x="6357950" y="4170363"/>
            <a:ext cx="1216025" cy="400110"/>
          </a:xfrm>
          <a:prstGeom prst="rect">
            <a:avLst/>
          </a:prstGeom>
          <a:solidFill>
            <a:srgbClr val="00506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銷售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SOP</a:t>
            </a:r>
            <a:endParaRPr lang="en-US" altLang="zh-TW" sz="2000" dirty="0">
              <a:solidFill>
                <a:srgbClr val="C0C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54" name="Rectangle 29"/>
          <p:cNvSpPr>
            <a:spLocks noChangeArrowheads="1"/>
          </p:cNvSpPr>
          <p:nvPr/>
        </p:nvSpPr>
        <p:spPr bwMode="auto">
          <a:xfrm>
            <a:off x="1565261" y="3214686"/>
            <a:ext cx="100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kumimoji="0" lang="zh-TW" altLang="en-US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廣告設計</a:t>
            </a:r>
          </a:p>
          <a:p>
            <a:pPr eaLnBrk="0" hangingPunct="0"/>
            <a:r>
              <a:rPr kumimoji="0" lang="zh-TW" altLang="en-US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商標設計</a:t>
            </a:r>
          </a:p>
          <a:p>
            <a:pPr eaLnBrk="0" hangingPunct="0"/>
            <a:r>
              <a:rPr kumimoji="0" lang="zh-TW" altLang="en-US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網站規</a:t>
            </a:r>
            <a:r>
              <a:rPr kumimoji="0" lang="zh-TW" altLang="en-US" sz="14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劃</a:t>
            </a:r>
            <a:endParaRPr kumimoji="0" lang="en-US" altLang="ko-KR" sz="1400" b="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/>
            <a:endParaRPr kumimoji="0" lang="ko-KR" altLang="en-US" sz="1400" b="1" dirty="0">
              <a:solidFill>
                <a:srgbClr val="FFFFFF"/>
              </a:solidFill>
              <a:latin typeface="微軟正黑體" pitchFamily="34" charset="-120"/>
              <a:ea typeface="標楷體" pitchFamily="65" charset="-120"/>
            </a:endParaRPr>
          </a:p>
        </p:txBody>
      </p:sp>
      <p:sp>
        <p:nvSpPr>
          <p:cNvPr id="18455" name="Rectangle 30"/>
          <p:cNvSpPr>
            <a:spLocks noChangeArrowheads="1"/>
          </p:cNvSpPr>
          <p:nvPr/>
        </p:nvSpPr>
        <p:spPr bwMode="auto">
          <a:xfrm>
            <a:off x="5361002" y="3143248"/>
            <a:ext cx="1211262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kumimoji="0" lang="zh-TW" altLang="en-US" sz="1600" b="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效用</a:t>
            </a:r>
            <a:r>
              <a:rPr kumimoji="0" lang="en-US" altLang="zh-TW" sz="1600" b="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endParaRPr kumimoji="0" lang="zh-TW" altLang="en-US" sz="1600" b="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/>
            <a:r>
              <a:rPr kumimoji="0" lang="zh-TW" altLang="en-US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kumimoji="0" lang="zh-TW" altLang="en-US" sz="1600" b="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方式</a:t>
            </a:r>
            <a:endParaRPr kumimoji="0" lang="zh-TW" altLang="en-US" sz="1600" b="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/>
            <a:r>
              <a:rPr kumimoji="0" lang="zh-TW" altLang="en-US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教育訓練</a:t>
            </a:r>
            <a:endParaRPr kumimoji="0" lang="en-US" altLang="ko-KR" sz="1600" b="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56" name="Rectangle 31"/>
          <p:cNvSpPr>
            <a:spLocks noChangeArrowheads="1"/>
          </p:cNvSpPr>
          <p:nvPr/>
        </p:nvSpPr>
        <p:spPr bwMode="auto">
          <a:xfrm>
            <a:off x="6718324" y="3143248"/>
            <a:ext cx="1211262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zh-TW" altLang="en-US" sz="16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銷售管理</a:t>
            </a:r>
            <a:endParaRPr lang="en-US" altLang="zh-TW" sz="1600" b="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/>
            <a:r>
              <a:rPr lang="zh-TW" altLang="en-US" sz="16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規章</a:t>
            </a:r>
            <a:r>
              <a:rPr lang="zh-TW" altLang="en-US" sz="1600" b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</a:p>
          <a:p>
            <a:pPr eaLnBrk="0" hangingPunct="0"/>
            <a:r>
              <a:rPr lang="zh-TW" altLang="en-US" sz="1600" b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行銷手冊</a:t>
            </a:r>
            <a:endParaRPr kumimoji="0" lang="en-US" altLang="ko-KR" sz="1600" b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57" name="Rectangle 32"/>
          <p:cNvSpPr>
            <a:spLocks noChangeArrowheads="1"/>
          </p:cNvSpPr>
          <p:nvPr/>
        </p:nvSpPr>
        <p:spPr bwMode="auto">
          <a:xfrm>
            <a:off x="4075118" y="3214686"/>
            <a:ext cx="1211262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zh-TW" altLang="en-US" sz="16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香味</a:t>
            </a:r>
            <a:r>
              <a:rPr lang="en-US" altLang="zh-TW" sz="16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6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效果</a:t>
            </a:r>
            <a:endParaRPr lang="zh-TW" altLang="en-US" sz="1600" b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/>
            <a:r>
              <a:rPr lang="zh-TW" altLang="en-US" sz="16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觸感</a:t>
            </a:r>
            <a:endParaRPr lang="en-US" altLang="zh-TW" sz="1600" b="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hangingPunct="0"/>
            <a:r>
              <a:rPr lang="zh-TW" altLang="en-US" sz="16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　測試</a:t>
            </a:r>
            <a:endParaRPr kumimoji="0" lang="en-US" altLang="ko-KR" sz="1600" b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58" name="Text Box 33"/>
          <p:cNvSpPr txBox="1">
            <a:spLocks noChangeArrowheads="1"/>
          </p:cNvSpPr>
          <p:nvPr/>
        </p:nvSpPr>
        <p:spPr bwMode="auto">
          <a:xfrm>
            <a:off x="109515" y="4500570"/>
            <a:ext cx="12477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Buy Side</a:t>
            </a:r>
          </a:p>
        </p:txBody>
      </p:sp>
      <p:sp>
        <p:nvSpPr>
          <p:cNvPr id="18459" name="Text Box 34"/>
          <p:cNvSpPr txBox="1">
            <a:spLocks noChangeArrowheads="1"/>
          </p:cNvSpPr>
          <p:nvPr/>
        </p:nvSpPr>
        <p:spPr bwMode="auto">
          <a:xfrm>
            <a:off x="7715272" y="4500570"/>
            <a:ext cx="1219200" cy="401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Sell Side</a:t>
            </a:r>
          </a:p>
        </p:txBody>
      </p:sp>
      <p:sp>
        <p:nvSpPr>
          <p:cNvPr id="18461" name="Rectangle 36"/>
          <p:cNvSpPr>
            <a:spLocks noChangeArrowheads="1"/>
          </p:cNvSpPr>
          <p:nvPr/>
        </p:nvSpPr>
        <p:spPr bwMode="auto">
          <a:xfrm>
            <a:off x="2857488" y="3240092"/>
            <a:ext cx="11318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kumimoji="0" lang="zh-TW" altLang="en-US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kumimoji="0" lang="en-US" altLang="zh-TW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kumimoji="0" lang="zh-TW" altLang="en-US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包裝</a:t>
            </a:r>
          </a:p>
          <a:p>
            <a:pPr eaLnBrk="0" hangingPunct="0"/>
            <a:r>
              <a:rPr kumimoji="0" lang="zh-TW" altLang="en-US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品牌</a:t>
            </a:r>
          </a:p>
          <a:p>
            <a:pPr eaLnBrk="0" hangingPunct="0"/>
            <a:r>
              <a:rPr kumimoji="0" lang="zh-TW" altLang="en-US" sz="1600" b="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通路</a:t>
            </a:r>
            <a:endParaRPr kumimoji="0" lang="ko-KR" altLang="en-US" sz="1600" b="0" dirty="0">
              <a:solidFill>
                <a:srgbClr val="FFFFFF"/>
              </a:solidFill>
              <a:latin typeface="微軟正黑體" pitchFamily="34" charset="-120"/>
              <a:ea typeface="標楷體" pitchFamily="65" charset="-120"/>
            </a:endParaRPr>
          </a:p>
        </p:txBody>
      </p:sp>
      <p:sp>
        <p:nvSpPr>
          <p:cNvPr id="18464" name="Text Box 17"/>
          <p:cNvSpPr txBox="1">
            <a:spLocks noChangeArrowheads="1"/>
          </p:cNvSpPr>
          <p:nvPr/>
        </p:nvSpPr>
        <p:spPr bwMode="auto">
          <a:xfrm>
            <a:off x="2000232" y="1500174"/>
            <a:ext cx="52864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詠麗生化</a:t>
            </a:r>
            <a:endParaRPr lang="en-US" altLang="zh-TW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latinLnBrk="1"/>
            <a:r>
              <a:rPr lang="zh-TW" altLang="en-US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知識交流＋價值整合之領航員</a:t>
            </a:r>
            <a:endParaRPr lang="en-US" altLang="ko-KR" sz="24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投影片編號版面配置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5C1A5-743C-444B-9D2F-B7F7EDC5EEC5}" type="slidenum">
              <a:rPr lang="zh-TW" altLang="en-US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28" name="向下箭號 27"/>
          <p:cNvSpPr/>
          <p:nvPr/>
        </p:nvSpPr>
        <p:spPr bwMode="auto">
          <a:xfrm>
            <a:off x="4286248" y="4643446"/>
            <a:ext cx="714380" cy="71438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zh-TW" altLang="en-US" sz="2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3286116" y="5429264"/>
            <a:ext cx="2857520" cy="100013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24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提供客製化服務</a:t>
            </a:r>
            <a:endParaRPr lang="en-US" altLang="zh-TW" sz="2400" dirty="0" smtClean="0">
              <a:solidFill>
                <a:srgbClr val="FF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 rot="478122">
            <a:off x="2682254" y="3913207"/>
            <a:ext cx="1592756" cy="1592756"/>
            <a:chOff x="178981" y="2292261"/>
            <a:chExt cx="1592756" cy="15927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圖案 5"/>
            <p:cNvSpPr/>
            <p:nvPr/>
          </p:nvSpPr>
          <p:spPr>
            <a:xfrm rot="20700000">
              <a:off x="178981" y="2292261"/>
              <a:ext cx="1592756" cy="1592756"/>
            </a:xfrm>
            <a:prstGeom prst="gear6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圖案 4"/>
            <p:cNvSpPr/>
            <p:nvPr/>
          </p:nvSpPr>
          <p:spPr>
            <a:xfrm>
              <a:off x="528319" y="2641599"/>
              <a:ext cx="894080" cy="8940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800" kern="1200" dirty="0"/>
            </a:p>
          </p:txBody>
        </p:sp>
      </p:grpSp>
      <p:grpSp>
        <p:nvGrpSpPr>
          <p:cNvPr id="8" name="群組 7"/>
          <p:cNvGrpSpPr/>
          <p:nvPr/>
        </p:nvGrpSpPr>
        <p:grpSpPr>
          <a:xfrm rot="402665">
            <a:off x="3606343" y="2532688"/>
            <a:ext cx="1889550" cy="1923378"/>
            <a:chOff x="1491459" y="750669"/>
            <a:chExt cx="1625600" cy="16256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圖案 8"/>
            <p:cNvSpPr/>
            <p:nvPr/>
          </p:nvSpPr>
          <p:spPr>
            <a:xfrm>
              <a:off x="1491459" y="750669"/>
              <a:ext cx="1625600" cy="1625600"/>
            </a:xfrm>
            <a:prstGeom prst="gear6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圖案 4"/>
            <p:cNvSpPr/>
            <p:nvPr/>
          </p:nvSpPr>
          <p:spPr>
            <a:xfrm>
              <a:off x="1900709" y="1162392"/>
              <a:ext cx="807100" cy="802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500" kern="1200" dirty="0"/>
            </a:p>
          </p:txBody>
        </p:sp>
      </p:grpSp>
      <p:grpSp>
        <p:nvGrpSpPr>
          <p:cNvPr id="11" name="群組 10"/>
          <p:cNvGrpSpPr/>
          <p:nvPr/>
        </p:nvGrpSpPr>
        <p:grpSpPr>
          <a:xfrm rot="317262">
            <a:off x="5241743" y="1166999"/>
            <a:ext cx="2235200" cy="2235200"/>
            <a:chOff x="3748435" y="48611"/>
            <a:chExt cx="2235200" cy="22352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圖案 11"/>
            <p:cNvSpPr/>
            <p:nvPr/>
          </p:nvSpPr>
          <p:spPr>
            <a:xfrm>
              <a:off x="3748435" y="48611"/>
              <a:ext cx="2235200" cy="2235200"/>
            </a:xfrm>
            <a:prstGeom prst="gear9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圖案 4"/>
            <p:cNvSpPr/>
            <p:nvPr/>
          </p:nvSpPr>
          <p:spPr>
            <a:xfrm>
              <a:off x="3974023" y="479739"/>
              <a:ext cx="1336450" cy="11489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70" tIns="52070" rIns="52070" bIns="5207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100" kern="1200" dirty="0"/>
            </a:p>
          </p:txBody>
        </p:sp>
      </p:grpSp>
      <p:sp>
        <p:nvSpPr>
          <p:cNvPr id="14" name="圓形箭號 13"/>
          <p:cNvSpPr/>
          <p:nvPr/>
        </p:nvSpPr>
        <p:spPr>
          <a:xfrm rot="1955378">
            <a:off x="2338113" y="3380420"/>
            <a:ext cx="2241296" cy="2448257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圓形箭號 14"/>
          <p:cNvSpPr/>
          <p:nvPr/>
        </p:nvSpPr>
        <p:spPr>
          <a:xfrm rot="12469296">
            <a:off x="3504766" y="2948092"/>
            <a:ext cx="2241296" cy="2448257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圓形箭號 15"/>
          <p:cNvSpPr/>
          <p:nvPr/>
        </p:nvSpPr>
        <p:spPr>
          <a:xfrm rot="1955378">
            <a:off x="4554826" y="839467"/>
            <a:ext cx="2241296" cy="2448257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8" name="直線單箭頭接點 17"/>
          <p:cNvCxnSpPr/>
          <p:nvPr/>
        </p:nvCxnSpPr>
        <p:spPr>
          <a:xfrm flipV="1">
            <a:off x="2267744" y="1672346"/>
            <a:ext cx="0" cy="3987989"/>
          </a:xfrm>
          <a:prstGeom prst="straightConnector1">
            <a:avLst/>
          </a:prstGeom>
          <a:ln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267744" y="5639916"/>
            <a:ext cx="5091661" cy="0"/>
          </a:xfrm>
          <a:prstGeom prst="straightConnector1">
            <a:avLst/>
          </a:prstGeom>
          <a:ln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3147970" y="4509530"/>
            <a:ext cx="853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zh-TW" altLang="en-US" sz="2000" b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享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973934" y="168714"/>
            <a:ext cx="6170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KM</a:t>
            </a:r>
            <a:r>
              <a:rPr lang="zh-TW" altLang="en-US" sz="3200" b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的價值範圍與價值</a:t>
            </a:r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型態</a:t>
            </a:r>
            <a:endParaRPr lang="zh-TW" altLang="en-US" sz="3200" b="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69221" y="6393300"/>
            <a:ext cx="8317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1800" b="0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1800" b="0" dirty="0">
                <a:solidFill>
                  <a:schemeClr val="bg1">
                    <a:lumMod val="75000"/>
                  </a:schemeClr>
                </a:solidFill>
              </a:rPr>
              <a:t>www.nhu.edu.tw/~graham/KMch02</a:t>
            </a:r>
            <a:r>
              <a:rPr lang="zh-TW" altLang="zh-TW" sz="1800" b="0" dirty="0" smtClean="0">
                <a:solidFill>
                  <a:schemeClr val="bg1">
                    <a:lumMod val="75000"/>
                  </a:schemeClr>
                </a:solidFill>
              </a:rPr>
              <a:t>.ppt</a:t>
            </a:r>
            <a:r>
              <a:rPr lang="en-US" altLang="zh-TW" sz="1800" b="0" dirty="0" smtClean="0">
                <a:solidFill>
                  <a:schemeClr val="bg1">
                    <a:lumMod val="75000"/>
                  </a:schemeClr>
                </a:solidFill>
              </a:rPr>
              <a:t>  (</a:t>
            </a:r>
            <a:r>
              <a:rPr lang="zh-TW" altLang="en-US" sz="1800" b="0" dirty="0" smtClean="0">
                <a:solidFill>
                  <a:schemeClr val="bg1">
                    <a:lumMod val="75000"/>
                  </a:schemeClr>
                </a:solidFill>
              </a:rPr>
              <a:t>知識管理 林東清</a:t>
            </a:r>
            <a:r>
              <a:rPr lang="en-US" altLang="zh-TW" sz="1800" b="0" dirty="0" smtClean="0">
                <a:solidFill>
                  <a:schemeClr val="bg1">
                    <a:lumMod val="75000"/>
                  </a:schemeClr>
                </a:solidFill>
              </a:rPr>
              <a:t>)(</a:t>
            </a:r>
            <a:r>
              <a:rPr lang="zh-TW" altLang="en-US" sz="1800" b="0" dirty="0" smtClean="0">
                <a:solidFill>
                  <a:schemeClr val="bg1">
                    <a:lumMod val="75000"/>
                  </a:schemeClr>
                </a:solidFill>
              </a:rPr>
              <a:t>重製圖檔</a:t>
            </a:r>
            <a:r>
              <a:rPr lang="en-US" altLang="zh-TW" sz="1800" b="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zh-TW" altLang="zh-TW" sz="1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143372" y="3253087"/>
            <a:ext cx="853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協同</a:t>
            </a:r>
            <a:endParaRPr lang="zh-TW" altLang="en-US" sz="2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925450" y="2000240"/>
            <a:ext cx="1146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創</a:t>
            </a:r>
            <a:r>
              <a:rPr lang="zh-TW" altLang="en-US" sz="2800" b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</a:t>
            </a:r>
            <a:endParaRPr lang="zh-TW" altLang="en-US" sz="28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87622" y="5777875"/>
            <a:ext cx="1513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0" dirty="0" smtClean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操作層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456802" y="5766782"/>
            <a:ext cx="1513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0" dirty="0" smtClean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戰略層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676102" y="5535950"/>
            <a:ext cx="1513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0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049302" y="5776000"/>
            <a:ext cx="1513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0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策</a:t>
            </a:r>
            <a:r>
              <a:rPr lang="zh-TW" altLang="en-US" sz="2400" b="0" dirty="0" smtClean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略層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544424" y="5306685"/>
            <a:ext cx="151386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b="0" dirty="0" smtClean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價值範圍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510814" y="1177998"/>
            <a:ext cx="151386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b="0" dirty="0" smtClean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價值型態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24421" y="1828528"/>
            <a:ext cx="177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0" dirty="0" smtClean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跨組織效率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16223" y="2656299"/>
            <a:ext cx="1851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2400" b="0" dirty="0" smtClean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組織效率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3401" y="3644076"/>
            <a:ext cx="1851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2400" b="0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</a:t>
            </a:r>
            <a:r>
              <a:rPr lang="zh-TW" altLang="en-US" sz="2400" b="0" dirty="0" smtClean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織效率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16222" y="4604548"/>
            <a:ext cx="1851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2400" b="0" dirty="0" smtClean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個人效率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3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4" name="文字版面配置區 12"/>
          <p:cNvSpPr txBox="1">
            <a:spLocks/>
          </p:cNvSpPr>
          <p:nvPr/>
        </p:nvSpPr>
        <p:spPr>
          <a:xfrm>
            <a:off x="1714480" y="2835275"/>
            <a:ext cx="5778513" cy="1165229"/>
          </a:xfrm>
          <a:prstGeom prst="rect">
            <a:avLst/>
          </a:prstGeom>
          <a:extLst/>
        </p:spPr>
        <p:txBody>
          <a:bodyPr anchor="ctr"/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zh-TW" altLang="en-US" sz="4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壹、</a:t>
            </a:r>
            <a:r>
              <a:rPr lang="zh-TW" altLang="en-US" sz="44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公司願景及使命</a:t>
            </a:r>
            <a:endParaRPr lang="zh-TW" altLang="en-US" sz="440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893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4" name="文字版面配置區 12"/>
          <p:cNvSpPr txBox="1">
            <a:spLocks/>
          </p:cNvSpPr>
          <p:nvPr/>
        </p:nvSpPr>
        <p:spPr>
          <a:xfrm>
            <a:off x="0" y="2835275"/>
            <a:ext cx="9144000" cy="1165229"/>
          </a:xfrm>
          <a:prstGeom prst="rect">
            <a:avLst/>
          </a:prstGeom>
          <a:extLst/>
        </p:spPr>
        <p:txBody>
          <a:bodyPr anchor="ctr"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4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伍、經營再造架構</a:t>
            </a:r>
          </a:p>
        </p:txBody>
      </p:sp>
    </p:spTree>
    <p:extLst>
      <p:ext uri="{BB962C8B-B14F-4D97-AF65-F5344CB8AC3E}">
        <p14:creationId xmlns:p14="http://schemas.microsoft.com/office/powerpoint/2010/main" val="1384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030797"/>
            <a:ext cx="2133600" cy="365125"/>
          </a:xfrm>
        </p:spPr>
        <p:txBody>
          <a:bodyPr/>
          <a:lstStyle/>
          <a:p>
            <a:pPr>
              <a:defRPr/>
            </a:pPr>
            <a:fld id="{DB49D63F-C994-47E7-8AC5-F87C2375A6CD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677655867"/>
              </p:ext>
            </p:extLst>
          </p:nvPr>
        </p:nvGraphicFramePr>
        <p:xfrm>
          <a:off x="683568" y="1071447"/>
          <a:ext cx="7992888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3492550" y="5524521"/>
            <a:ext cx="280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關係群組互動</a:t>
            </a:r>
          </a:p>
        </p:txBody>
      </p:sp>
      <p:sp>
        <p:nvSpPr>
          <p:cNvPr id="7" name="矩形 6"/>
          <p:cNvSpPr/>
          <p:nvPr/>
        </p:nvSpPr>
        <p:spPr>
          <a:xfrm>
            <a:off x="994842" y="1385594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認知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期</a:t>
            </a:r>
          </a:p>
        </p:txBody>
      </p:sp>
      <p:sp>
        <p:nvSpPr>
          <p:cNvPr id="8" name="矩形 7"/>
          <p:cNvSpPr/>
          <p:nvPr/>
        </p:nvSpPr>
        <p:spPr>
          <a:xfrm>
            <a:off x="2911624" y="184625"/>
            <a:ext cx="6215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經營再造架構</a:t>
            </a:r>
          </a:p>
        </p:txBody>
      </p:sp>
      <p:sp>
        <p:nvSpPr>
          <p:cNvPr id="11" name="矩形 10"/>
          <p:cNvSpPr/>
          <p:nvPr/>
        </p:nvSpPr>
        <p:spPr>
          <a:xfrm>
            <a:off x="2911624" y="1404644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準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備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期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27898" y="1404971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執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行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期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05414" y="1414893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評定期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793676" y="2444020"/>
            <a:ext cx="1751434" cy="8302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掌握組織願景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目標、策略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793676" y="3407630"/>
            <a:ext cx="1751434" cy="7991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了解再造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相關要點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793676" y="4325823"/>
            <a:ext cx="1751434" cy="7938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凝聚再造認知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衡量再造能力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800548" y="2447374"/>
            <a:ext cx="1771452" cy="8269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高階主管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承諾與支持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2772544" y="3407630"/>
            <a:ext cx="1771452" cy="7991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組織軟</a:t>
            </a:r>
            <a:r>
              <a:rPr lang="en-US" altLang="zh-TW" sz="1600" b="1" dirty="0">
                <a:solidFill>
                  <a:schemeClr val="bg1"/>
                </a:solidFill>
                <a:latin typeface="+mn-ea"/>
                <a:cs typeface="Arial Unicode MS" pitchFamily="34" charset="-120"/>
              </a:rPr>
              <a:t>S</a:t>
            </a: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轉化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2786943" y="4325823"/>
            <a:ext cx="1761530" cy="7938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</a:rPr>
              <a:t>發展學習型組織</a:t>
            </a:r>
          </a:p>
        </p:txBody>
      </p:sp>
      <p:sp>
        <p:nvSpPr>
          <p:cNvPr id="22" name="Rectangle 35"/>
          <p:cNvSpPr>
            <a:spLocks noChangeArrowheads="1"/>
          </p:cNvSpPr>
          <p:nvPr/>
        </p:nvSpPr>
        <p:spPr bwMode="auto">
          <a:xfrm>
            <a:off x="4814900" y="2477536"/>
            <a:ext cx="1692188" cy="79674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確立再造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目標與範疇</a:t>
            </a:r>
          </a:p>
        </p:txBody>
      </p:sp>
      <p:sp>
        <p:nvSpPr>
          <p:cNvPr id="23" name="Rectangle 36"/>
          <p:cNvSpPr>
            <a:spLocks noChangeArrowheads="1"/>
          </p:cNvSpPr>
          <p:nvPr/>
        </p:nvSpPr>
        <p:spPr bwMode="auto">
          <a:xfrm>
            <a:off x="4814900" y="3391937"/>
            <a:ext cx="1692188" cy="8148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經營觀念再造</a:t>
            </a:r>
          </a:p>
        </p:txBody>
      </p:sp>
      <p:sp>
        <p:nvSpPr>
          <p:cNvPr id="24" name="Rectangle 37"/>
          <p:cNvSpPr>
            <a:spLocks noChangeArrowheads="1"/>
          </p:cNvSpPr>
          <p:nvPr/>
        </p:nvSpPr>
        <p:spPr bwMode="auto">
          <a:xfrm>
            <a:off x="4814900" y="4325823"/>
            <a:ext cx="1692188" cy="7965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流程管理再造</a:t>
            </a: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6876256" y="2477536"/>
            <a:ext cx="1641326" cy="72005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評估績效驅動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因素成效</a:t>
            </a: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6876256" y="3391937"/>
            <a:ext cx="1641326" cy="8148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調整再造措施</a:t>
            </a:r>
          </a:p>
        </p:txBody>
      </p: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6876256" y="4325823"/>
            <a:ext cx="1641326" cy="7965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累積再造動能</a:t>
            </a:r>
          </a:p>
        </p:txBody>
      </p:sp>
      <p:sp>
        <p:nvSpPr>
          <p:cNvPr id="28" name="矩形 27"/>
          <p:cNvSpPr/>
          <p:nvPr/>
        </p:nvSpPr>
        <p:spPr>
          <a:xfrm>
            <a:off x="806351" y="6453336"/>
            <a:ext cx="715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1800" b="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800" b="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台科大李國光教授教材 </a:t>
            </a:r>
            <a:r>
              <a:rPr lang="en-US" altLang="zh-TW" sz="1800" b="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b="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經營再造架構</a:t>
            </a:r>
            <a:r>
              <a:rPr lang="en-US" altLang="zh-TW" sz="1800" b="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altLang="zh-TW" sz="1800" b="0" dirty="0">
                <a:solidFill>
                  <a:schemeClr val="bg1">
                    <a:lumMod val="65000"/>
                  </a:schemeClr>
                </a:solidFill>
              </a:rPr>
              <a:t> )(</a:t>
            </a:r>
            <a:r>
              <a:rPr lang="zh-TW" altLang="en-US" sz="1800" b="0" dirty="0">
                <a:solidFill>
                  <a:schemeClr val="bg1">
                    <a:lumMod val="65000"/>
                  </a:schemeClr>
                </a:solidFill>
              </a:rPr>
              <a:t>重製圖檔</a:t>
            </a:r>
            <a:r>
              <a:rPr lang="en-US" altLang="zh-TW" sz="1800" b="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zh-TW" altLang="zh-TW" sz="1800" b="0" dirty="0">
              <a:solidFill>
                <a:schemeClr val="bg1">
                  <a:lumMod val="65000"/>
                </a:schemeClr>
              </a:solidFill>
            </a:endParaRPr>
          </a:p>
          <a:p>
            <a:endParaRPr lang="zh-TW" altLang="en-US" sz="1800" b="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329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5" name="圖片 4" descr="IMG_1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168" y="894536"/>
            <a:ext cx="3256935" cy="248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IMG_1543.JPG"/>
          <p:cNvPicPr>
            <a:picLocks noGrp="1" noChangeAspect="1" noChangeArrowheads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2070" y="894536"/>
            <a:ext cx="3281240" cy="248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IMG_1556.JPG"/>
          <p:cNvPicPr>
            <a:picLocks noGrp="1" noChangeAspect="1" noChangeArrowheads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5168" y="4400810"/>
            <a:ext cx="3231411" cy="230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IMG_1630.JPG"/>
          <p:cNvPicPr>
            <a:picLocks noGrp="1" noChangeAspect="1" noChangeArrowheads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0843" y="4431270"/>
            <a:ext cx="3378147" cy="230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矩形 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9480" y="3349631"/>
            <a:ext cx="6792161" cy="124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投影片編號版面配置區 1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l">
              <a:defRPr/>
            </a:pPr>
            <a:fld id="{A811CE6A-BAED-41D7-8B32-6EE54152A311}" type="slidenum">
              <a:rPr lang="zh-TW" altLang="en-US" smtClean="0"/>
              <a:pPr algn="l">
                <a:defRPr/>
              </a:pPr>
              <a:t>42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63438" y="264123"/>
            <a:ext cx="6251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經營</a:t>
            </a:r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再造</a:t>
            </a:r>
            <a:endParaRPr lang="zh-TW" altLang="en-US" sz="32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922288"/>
            <a:ext cx="2052000" cy="5616624"/>
            <a:chOff x="-2628800" y="1241376"/>
            <a:chExt cx="2123728" cy="5616624"/>
          </a:xfrm>
        </p:grpSpPr>
        <p:sp>
          <p:nvSpPr>
            <p:cNvPr id="18" name="圓角矩形 17"/>
            <p:cNvSpPr/>
            <p:nvPr/>
          </p:nvSpPr>
          <p:spPr bwMode="auto">
            <a:xfrm>
              <a:off x="-2628800" y="1241376"/>
              <a:ext cx="2123728" cy="5616624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-2442653" y="1455594"/>
              <a:ext cx="1751434" cy="5188189"/>
              <a:chOff x="-2407604" y="1412776"/>
              <a:chExt cx="1751434" cy="5188189"/>
            </a:xfrm>
          </p:grpSpPr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-2407604" y="2710585"/>
                <a:ext cx="1751434" cy="110185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掌握組織願景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目標、策略</a:t>
                </a:r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-2407604" y="4090510"/>
                <a:ext cx="1751434" cy="105100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創造有利變革</a:t>
                </a:r>
                <a:endPara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氣分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-2407604" y="5518333"/>
                <a:ext cx="1751434" cy="10826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凝聚再造認知</a:t>
                </a:r>
              </a:p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衡量再造能力</a:t>
                </a:r>
              </a:p>
            </p:txBody>
          </p:sp>
          <p:sp>
            <p:nvSpPr>
              <p:cNvPr id="16" name="橢圓 15"/>
              <p:cNvSpPr/>
              <p:nvPr/>
            </p:nvSpPr>
            <p:spPr>
              <a:xfrm>
                <a:off x="-2397745" y="1412776"/>
                <a:ext cx="1731717" cy="1085561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r>
                  <a:rPr lang="zh-TW" altLang="en-US" sz="2600" dirty="0" smtClean="0"/>
                  <a:t>認知期</a:t>
                </a:r>
                <a:endParaRPr lang="zh-TW" altLang="en-US" sz="2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01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7"/>
          <p:cNvSpPr txBox="1"/>
          <p:nvPr/>
        </p:nvSpPr>
        <p:spPr>
          <a:xfrm>
            <a:off x="6249439" y="5767399"/>
            <a:ext cx="277183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時間</a:t>
            </a:r>
            <a:r>
              <a:rPr kumimoji="0"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+mn-ea"/>
              </a:rPr>
              <a:t> </a:t>
            </a:r>
            <a:r>
              <a:rPr kumimoji="0"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: 2012. 5. 17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地點</a:t>
            </a:r>
            <a:r>
              <a:rPr kumimoji="0"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+mn-ea"/>
              </a:rPr>
              <a:t> </a:t>
            </a:r>
            <a:r>
              <a:rPr kumimoji="0"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kumimoji="0" lang="zh-TW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詠麗生化會議室</a:t>
            </a:r>
            <a:endParaRPr kumimoji="0" lang="en-US" altLang="ko-K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手繪多邊形 3"/>
          <p:cNvSpPr/>
          <p:nvPr/>
        </p:nvSpPr>
        <p:spPr>
          <a:xfrm>
            <a:off x="0" y="1601788"/>
            <a:ext cx="9144000" cy="1535112"/>
          </a:xfrm>
          <a:custGeom>
            <a:avLst/>
            <a:gdLst>
              <a:gd name="connsiteX0" fmla="*/ 0 w 9393382"/>
              <a:gd name="connsiteY0" fmla="*/ 0 h 1357746"/>
              <a:gd name="connsiteX1" fmla="*/ 5153891 w 9393382"/>
              <a:gd name="connsiteY1" fmla="*/ 1357746 h 1357746"/>
              <a:gd name="connsiteX2" fmla="*/ 9393382 w 9393382"/>
              <a:gd name="connsiteY2" fmla="*/ 1066800 h 1357746"/>
              <a:gd name="connsiteX0" fmla="*/ 0 w 9393382"/>
              <a:gd name="connsiteY0" fmla="*/ 0 h 1535546"/>
              <a:gd name="connsiteX1" fmla="*/ 5153891 w 9393382"/>
              <a:gd name="connsiteY1" fmla="*/ 1357746 h 1535546"/>
              <a:gd name="connsiteX2" fmla="*/ 9393382 w 9393382"/>
              <a:gd name="connsiteY2" fmla="*/ 1066800 h 1535546"/>
              <a:gd name="connsiteX0" fmla="*/ 0 w 9393382"/>
              <a:gd name="connsiteY0" fmla="*/ 0 h 1535546"/>
              <a:gd name="connsiteX1" fmla="*/ 5153891 w 9393382"/>
              <a:gd name="connsiteY1" fmla="*/ 1357746 h 1535546"/>
              <a:gd name="connsiteX2" fmla="*/ 9393382 w 9393382"/>
              <a:gd name="connsiteY2" fmla="*/ 1066800 h 153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93382" h="1535546">
                <a:moveTo>
                  <a:pt x="0" y="0"/>
                </a:moveTo>
                <a:cubicBezTo>
                  <a:pt x="1717964" y="452582"/>
                  <a:pt x="3588327" y="1179946"/>
                  <a:pt x="5153891" y="1357746"/>
                </a:cubicBezTo>
                <a:cubicBezTo>
                  <a:pt x="6719455" y="1535546"/>
                  <a:pt x="7980218" y="1163782"/>
                  <a:pt x="9393382" y="1066800"/>
                </a:cubicBezTo>
              </a:path>
            </a:pathLst>
          </a:cu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微軟正黑體" pitchFamily="34" charset="-120"/>
            </a:endParaRPr>
          </a:p>
        </p:txBody>
      </p:sp>
      <p:sp>
        <p:nvSpPr>
          <p:cNvPr id="7" name="手繪多邊形 4"/>
          <p:cNvSpPr/>
          <p:nvPr/>
        </p:nvSpPr>
        <p:spPr>
          <a:xfrm>
            <a:off x="228600" y="2295525"/>
            <a:ext cx="9129713" cy="2044282"/>
          </a:xfrm>
          <a:custGeom>
            <a:avLst/>
            <a:gdLst>
              <a:gd name="connsiteX0" fmla="*/ 0 w 9310255"/>
              <a:gd name="connsiteY0" fmla="*/ 762000 h 1581727"/>
              <a:gd name="connsiteX1" fmla="*/ 5126182 w 9310255"/>
              <a:gd name="connsiteY1" fmla="*/ 1454727 h 1581727"/>
              <a:gd name="connsiteX2" fmla="*/ 9310255 w 9310255"/>
              <a:gd name="connsiteY2" fmla="*/ 0 h 158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10255" h="1581727">
                <a:moveTo>
                  <a:pt x="0" y="762000"/>
                </a:moveTo>
                <a:cubicBezTo>
                  <a:pt x="1787236" y="1171863"/>
                  <a:pt x="3574473" y="1581727"/>
                  <a:pt x="5126182" y="1454727"/>
                </a:cubicBezTo>
                <a:cubicBezTo>
                  <a:pt x="6677891" y="1327727"/>
                  <a:pt x="7994073" y="663863"/>
                  <a:pt x="9310255" y="0"/>
                </a:cubicBezTo>
              </a:path>
            </a:pathLst>
          </a:cu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 rot="399357">
            <a:off x="5907269" y="2940984"/>
            <a:ext cx="2883064" cy="2085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2664332" y="4643446"/>
            <a:ext cx="3264980" cy="1831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50185" name="群組 25"/>
          <p:cNvGrpSpPr>
            <a:grpSpLocks/>
          </p:cNvGrpSpPr>
          <p:nvPr/>
        </p:nvGrpSpPr>
        <p:grpSpPr bwMode="auto">
          <a:xfrm>
            <a:off x="4470617" y="4137400"/>
            <a:ext cx="96838" cy="404813"/>
            <a:chOff x="4981981" y="2287878"/>
            <a:chExt cx="95978" cy="403685"/>
          </a:xfrm>
        </p:grpSpPr>
        <p:sp>
          <p:nvSpPr>
            <p:cNvPr id="21" name="矩形 23"/>
            <p:cNvSpPr/>
            <p:nvPr/>
          </p:nvSpPr>
          <p:spPr>
            <a:xfrm rot="4493491">
              <a:off x="4835208" y="2448813"/>
              <a:ext cx="403685" cy="81817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22" name="橢圓 24"/>
            <p:cNvSpPr>
              <a:spLocks/>
            </p:cNvSpPr>
            <p:nvPr/>
          </p:nvSpPr>
          <p:spPr>
            <a:xfrm rot="20400000">
              <a:off x="4981981" y="2417690"/>
              <a:ext cx="89684" cy="90236"/>
            </a:xfrm>
            <a:prstGeom prst="ellipse">
              <a:avLst/>
            </a:prstGeom>
            <a:blipFill>
              <a:blip r:embed="rId5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grpSp>
        <p:nvGrpSpPr>
          <p:cNvPr id="50188" name="群組 19"/>
          <p:cNvGrpSpPr>
            <a:grpSpLocks/>
          </p:cNvGrpSpPr>
          <p:nvPr/>
        </p:nvGrpSpPr>
        <p:grpSpPr bwMode="auto">
          <a:xfrm>
            <a:off x="7380312" y="2708920"/>
            <a:ext cx="85725" cy="423862"/>
            <a:chOff x="3161199" y="1217338"/>
            <a:chExt cx="86537" cy="424932"/>
          </a:xfrm>
        </p:grpSpPr>
        <p:sp>
          <p:nvSpPr>
            <p:cNvPr id="15" name="矩形 20"/>
            <p:cNvSpPr/>
            <p:nvPr/>
          </p:nvSpPr>
          <p:spPr>
            <a:xfrm rot="5693491">
              <a:off x="2992002" y="1386535"/>
              <a:ext cx="424932" cy="86537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6" name="橢圓 21"/>
            <p:cNvSpPr>
              <a:spLocks/>
            </p:cNvSpPr>
            <p:nvPr/>
          </p:nvSpPr>
          <p:spPr>
            <a:xfrm>
              <a:off x="3170814" y="1357391"/>
              <a:ext cx="72114" cy="71617"/>
            </a:xfrm>
            <a:prstGeom prst="ellipse">
              <a:avLst/>
            </a:prstGeom>
            <a:blipFill>
              <a:blip r:embed="rId5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pic>
        <p:nvPicPr>
          <p:cNvPr id="24" name="Picture 2" descr="\\server08\SHARE\詠麗公佈欄\20120517CPC會議-KM專案起動上課照片\DSCN43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98214">
            <a:off x="2600329" y="1218324"/>
            <a:ext cx="2977312" cy="253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0189" name="群組 13"/>
          <p:cNvGrpSpPr>
            <a:grpSpLocks/>
          </p:cNvGrpSpPr>
          <p:nvPr/>
        </p:nvGrpSpPr>
        <p:grpSpPr bwMode="auto">
          <a:xfrm>
            <a:off x="4171053" y="952982"/>
            <a:ext cx="85725" cy="423862"/>
            <a:chOff x="3161199" y="1217338"/>
            <a:chExt cx="86537" cy="424932"/>
          </a:xfrm>
        </p:grpSpPr>
        <p:sp>
          <p:nvSpPr>
            <p:cNvPr id="18" name="矩形 8"/>
            <p:cNvSpPr/>
            <p:nvPr/>
          </p:nvSpPr>
          <p:spPr>
            <a:xfrm rot="5693491">
              <a:off x="2992002" y="1386535"/>
              <a:ext cx="424932" cy="86537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9" name="橢圓 12"/>
            <p:cNvSpPr>
              <a:spLocks/>
            </p:cNvSpPr>
            <p:nvPr/>
          </p:nvSpPr>
          <p:spPr>
            <a:xfrm>
              <a:off x="3170814" y="1357391"/>
              <a:ext cx="72114" cy="71617"/>
            </a:xfrm>
            <a:prstGeom prst="ellipse">
              <a:avLst/>
            </a:prstGeom>
            <a:blipFill>
              <a:blip r:embed="rId5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3C599-50BF-400F-8201-07F4F8F8A9B9}" type="slidenum">
              <a:rPr lang="zh-TW" altLang="en-US" smtClean="0"/>
              <a:pPr>
                <a:defRPr/>
              </a:pPr>
              <a:t>43</a:t>
            </a:fld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5853434" y="785794"/>
            <a:ext cx="3147296" cy="16927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spc="50" dirty="0">
                <a:ln w="11430"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n-ea"/>
                <a:ea typeface="+mn-ea"/>
              </a:rPr>
              <a:t>愛的承諾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spc="50" dirty="0">
                <a:ln w="11430"/>
                <a:solidFill>
                  <a:schemeClr val="accent4">
                    <a:lumMod val="75000"/>
                  </a:schemeClr>
                </a:solidFill>
                <a:latin typeface="+mn-ea"/>
                <a:ea typeface="+mn-ea"/>
              </a:rPr>
              <a:t>KM</a:t>
            </a:r>
            <a:r>
              <a:rPr kumimoji="0" lang="zh-TW" altLang="en-US" sz="3200" b="1" spc="50" dirty="0">
                <a:ln w="11430"/>
                <a:solidFill>
                  <a:schemeClr val="accent4">
                    <a:lumMod val="75000"/>
                  </a:schemeClr>
                </a:solidFill>
                <a:latin typeface="+mn-ea"/>
                <a:ea typeface="+mn-ea"/>
              </a:rPr>
              <a:t>種子用</a:t>
            </a:r>
            <a:r>
              <a:rPr kumimoji="0" lang="en-US" altLang="zh-TW" sz="3200" b="1" spc="50" dirty="0">
                <a:ln w="11430"/>
                <a:solidFill>
                  <a:schemeClr val="accent4">
                    <a:lumMod val="75000"/>
                  </a:schemeClr>
                </a:solidFill>
                <a:latin typeface="+mn-ea"/>
                <a:ea typeface="+mn-ea"/>
              </a:rPr>
              <a:t>”</a:t>
            </a:r>
            <a:r>
              <a:rPr kumimoji="0" lang="zh-TW" altLang="en-US" sz="3200" b="1" spc="50" dirty="0">
                <a:ln w="11430"/>
                <a:solidFill>
                  <a:schemeClr val="accent4">
                    <a:lumMod val="75000"/>
                  </a:schemeClr>
                </a:solidFill>
                <a:latin typeface="+mn-ea"/>
                <a:ea typeface="+mn-ea"/>
              </a:rPr>
              <a:t>心</a:t>
            </a:r>
            <a:r>
              <a:rPr kumimoji="0" lang="en-US" altLang="zh-TW" sz="3200" b="1" spc="50" dirty="0">
                <a:ln w="11430"/>
                <a:solidFill>
                  <a:schemeClr val="accent4">
                    <a:lumMod val="75000"/>
                  </a:schemeClr>
                </a:solidFill>
                <a:latin typeface="+mn-ea"/>
                <a:ea typeface="+mn-ea"/>
              </a:rPr>
              <a:t>”</a:t>
            </a:r>
            <a:r>
              <a:rPr kumimoji="0" lang="zh-TW" altLang="en-US" sz="3200" b="1" spc="50" dirty="0">
                <a:ln w="11430"/>
                <a:solidFill>
                  <a:schemeClr val="accent4">
                    <a:lumMod val="75000"/>
                  </a:schemeClr>
                </a:solidFill>
                <a:latin typeface="+mn-ea"/>
                <a:ea typeface="+mn-ea"/>
              </a:rPr>
              <a:t>灌溉詠麗大家庭</a:t>
            </a:r>
            <a:endParaRPr kumimoji="0" lang="en-US" altLang="zh-TW" sz="3200" b="1" spc="50" dirty="0">
              <a:ln w="11430"/>
              <a:solidFill>
                <a:schemeClr val="accent4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892782" y="106762"/>
            <a:ext cx="6251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0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經營</a:t>
            </a:r>
            <a:r>
              <a:rPr lang="zh-TW" altLang="en-US" sz="3200" b="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再造</a:t>
            </a:r>
            <a:endParaRPr lang="zh-TW" altLang="en-US" sz="3200" b="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144000" y="1044000"/>
            <a:ext cx="2052000" cy="5616624"/>
            <a:chOff x="-2628800" y="1241376"/>
            <a:chExt cx="2123728" cy="5616624"/>
          </a:xfrm>
        </p:grpSpPr>
        <p:sp>
          <p:nvSpPr>
            <p:cNvPr id="36" name="圓角矩形 35"/>
            <p:cNvSpPr/>
            <p:nvPr/>
          </p:nvSpPr>
          <p:spPr bwMode="auto">
            <a:xfrm>
              <a:off x="-2628800" y="1241376"/>
              <a:ext cx="2123728" cy="5616624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37" name="群組 19"/>
            <p:cNvGrpSpPr/>
            <p:nvPr/>
          </p:nvGrpSpPr>
          <p:grpSpPr>
            <a:xfrm>
              <a:off x="-2442653" y="1455594"/>
              <a:ext cx="1751434" cy="5188189"/>
              <a:chOff x="-2407604" y="1412776"/>
              <a:chExt cx="1751434" cy="5188189"/>
            </a:xfrm>
          </p:grpSpPr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-2407604" y="2710585"/>
                <a:ext cx="1751434" cy="110185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ts val="3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高階主管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承諾與支持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-2407604" y="4090510"/>
                <a:ext cx="1751434" cy="105100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組織軟</a:t>
                </a:r>
                <a:r>
                  <a:rPr lang="en-US" altLang="zh-TW" sz="2000" b="1" dirty="0" err="1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S轉化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-2407604" y="5518333"/>
                <a:ext cx="1751434" cy="10826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ts val="3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發展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en-US" altLang="zh-TW" sz="2000" b="1" dirty="0" err="1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學習型組織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-2397745" y="1412776"/>
                <a:ext cx="1731717" cy="1085561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r>
                  <a:rPr lang="zh-TW" altLang="en-US" sz="2600" dirty="0" smtClean="0"/>
                  <a:t>準備期</a:t>
                </a:r>
                <a:endParaRPr lang="zh-TW" altLang="en-US" sz="2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17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4" name="投影片編號版面配置區 2"/>
          <p:cNvSpPr txBox="1">
            <a:spLocks noGrp="1"/>
          </p:cNvSpPr>
          <p:nvPr/>
        </p:nvSpPr>
        <p:spPr>
          <a:xfrm>
            <a:off x="8615363" y="6381750"/>
            <a:ext cx="565150" cy="47625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fld id="{E8A73D72-23E9-4903-BB1E-685187123721}" type="slidenum">
              <a:rPr kumimoji="0" lang="zh-TW" alt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微軟正黑體" pitchFamily="34" charset="-120"/>
              </a:rPr>
              <a:pPr algn="ctr">
                <a:defRPr/>
              </a:pPr>
              <a:t>44</a:t>
            </a:fld>
            <a:endParaRPr kumimoji="0" lang="zh-TW" altLang="en-US" sz="16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微軟正黑體" pitchFamily="34" charset="-120"/>
            </a:endParaRPr>
          </a:p>
        </p:txBody>
      </p:sp>
      <p:pic>
        <p:nvPicPr>
          <p:cNvPr id="5" name="圖片 3" descr="IMG_4824.JPG"/>
          <p:cNvPicPr>
            <a:picLocks noGrp="1" noChangeAspect="1" noChangeArrowheads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3313" y="1285860"/>
            <a:ext cx="3001629" cy="243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4" descr="IMG_4825.JPG"/>
          <p:cNvPicPr>
            <a:picLocks noGrp="1" noChangeAspect="1" noChangeArrowheads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126" y="1357298"/>
            <a:ext cx="3464154" cy="237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5" descr="IMG_4835.JPG"/>
          <p:cNvPicPr>
            <a:picLocks noGrp="1" noChangeAspect="1" noChangeArrowheads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929066"/>
            <a:ext cx="2858754" cy="257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6" descr="IMG_4839.JPG"/>
          <p:cNvPicPr>
            <a:picLocks noGrp="1" noChangeAspect="1" noChangeArrowheads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857628"/>
            <a:ext cx="3416532" cy="256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2892782" y="106762"/>
            <a:ext cx="6251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經營</a:t>
            </a:r>
            <a:r>
              <a:rPr lang="zh-TW" altLang="en-US" sz="3200" b="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再造</a:t>
            </a:r>
            <a:endParaRPr lang="zh-TW" altLang="en-US" sz="3200" b="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144000" y="1044000"/>
            <a:ext cx="2052000" cy="5616624"/>
            <a:chOff x="-2628800" y="1241376"/>
            <a:chExt cx="2123728" cy="5616624"/>
          </a:xfrm>
        </p:grpSpPr>
        <p:sp>
          <p:nvSpPr>
            <p:cNvPr id="19" name="圓角矩形 18"/>
            <p:cNvSpPr/>
            <p:nvPr/>
          </p:nvSpPr>
          <p:spPr bwMode="auto">
            <a:xfrm>
              <a:off x="-2628800" y="1241376"/>
              <a:ext cx="2123728" cy="5616624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-2442653" y="1455594"/>
              <a:ext cx="1751434" cy="5188189"/>
              <a:chOff x="-2407604" y="1412776"/>
              <a:chExt cx="1751434" cy="5188189"/>
            </a:xfrm>
          </p:grpSpPr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-2407604" y="2710585"/>
                <a:ext cx="1751434" cy="110185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ts val="3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確立再造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en-US" altLang="zh-TW" sz="2000" b="1" dirty="0" err="1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目標與範疇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2" name="Rectangle 11"/>
              <p:cNvSpPr>
                <a:spLocks noChangeArrowheads="1"/>
              </p:cNvSpPr>
              <p:nvPr/>
            </p:nvSpPr>
            <p:spPr bwMode="auto">
              <a:xfrm>
                <a:off x="-2407604" y="4090510"/>
                <a:ext cx="1751434" cy="105100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經營觀念再造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3" name="Rectangle 12"/>
              <p:cNvSpPr>
                <a:spLocks noChangeArrowheads="1"/>
              </p:cNvSpPr>
              <p:nvPr/>
            </p:nvSpPr>
            <p:spPr bwMode="auto">
              <a:xfrm>
                <a:off x="-2407604" y="5518333"/>
                <a:ext cx="1751434" cy="10826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ts val="3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流程管理再造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4" name="橢圓 23"/>
              <p:cNvSpPr/>
              <p:nvPr/>
            </p:nvSpPr>
            <p:spPr>
              <a:xfrm>
                <a:off x="-2397745" y="1412776"/>
                <a:ext cx="1731717" cy="1085561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r>
                  <a:rPr lang="zh-TW" altLang="en-US" sz="2600" dirty="0" smtClean="0"/>
                  <a:t>執行期</a:t>
                </a:r>
                <a:endParaRPr lang="zh-TW" altLang="en-US" sz="2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099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24"/>
          <p:cNvGrpSpPr>
            <a:grpSpLocks/>
          </p:cNvGrpSpPr>
          <p:nvPr/>
        </p:nvGrpSpPr>
        <p:grpSpPr bwMode="auto">
          <a:xfrm>
            <a:off x="2251049" y="2285992"/>
            <a:ext cx="2178075" cy="1674818"/>
            <a:chOff x="533543" y="3535121"/>
            <a:chExt cx="3190897" cy="2438266"/>
          </a:xfrm>
        </p:grpSpPr>
        <p:pic>
          <p:nvPicPr>
            <p:cNvPr id="26" name="Picture 3" descr="\\server08\SHARE\CPC會議\會議照片\與客戶(聖泰)第一次會議101.11.02\cpc001 (2).jpg"/>
            <p:cNvPicPr>
              <a:picLocks noChangeAspect="1" noChangeArrowheads="1"/>
            </p:cNvPicPr>
            <p:nvPr/>
          </p:nvPicPr>
          <p:blipFill>
            <a:blip r:embed="rId2" cstate="email">
              <a:extLst/>
            </a:blip>
            <a:srcRect/>
            <a:stretch>
              <a:fillRect/>
            </a:stretch>
          </p:blipFill>
          <p:spPr bwMode="auto">
            <a:xfrm>
              <a:off x="533543" y="3535121"/>
              <a:ext cx="3190897" cy="23931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8882" name="文字方塊 26"/>
            <p:cNvSpPr txBox="1">
              <a:spLocks noChangeArrowheads="1"/>
            </p:cNvSpPr>
            <p:nvPr/>
          </p:nvSpPr>
          <p:spPr bwMode="auto">
            <a:xfrm>
              <a:off x="771160" y="5488924"/>
              <a:ext cx="2664296" cy="48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kumimoji="0" lang="en-US" altLang="zh-TW" sz="240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1" name="梯形 15"/>
          <p:cNvSpPr/>
          <p:nvPr/>
        </p:nvSpPr>
        <p:spPr>
          <a:xfrm>
            <a:off x="2214546" y="1285860"/>
            <a:ext cx="2543164" cy="500066"/>
          </a:xfrm>
          <a:prstGeom prst="trapezoid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solidFill>
              <a:schemeClr val="accent2">
                <a:lumMod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  <a:sp3d extrusionH="635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ea"/>
            </a:endParaRPr>
          </a:p>
        </p:txBody>
      </p:sp>
      <p:sp>
        <p:nvSpPr>
          <p:cNvPr id="78859" name="文字方塊 30"/>
          <p:cNvSpPr txBox="1">
            <a:spLocks noChangeArrowheads="1"/>
          </p:cNvSpPr>
          <p:nvPr/>
        </p:nvSpPr>
        <p:spPr bwMode="auto">
          <a:xfrm>
            <a:off x="2285984" y="1285860"/>
            <a:ext cx="24288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000" dirty="0">
                <a:solidFill>
                  <a:schemeClr val="bg1"/>
                </a:solidFill>
                <a:latin typeface="+mn-ea"/>
                <a:ea typeface="+mn-ea"/>
              </a:rPr>
              <a:t>客戶產品</a:t>
            </a:r>
            <a:r>
              <a:rPr kumimoji="0" lang="zh-TW" altLang="en-US" sz="2000" dirty="0" smtClean="0">
                <a:solidFill>
                  <a:schemeClr val="bg1"/>
                </a:solidFill>
                <a:latin typeface="+mn-ea"/>
                <a:ea typeface="+mn-ea"/>
              </a:rPr>
              <a:t>開發</a:t>
            </a:r>
            <a:endParaRPr kumimoji="0" lang="en-US" altLang="zh-TW" sz="2000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kumimoji="0" lang="zh-TW" altLang="en-US" sz="2000" dirty="0" smtClean="0">
                <a:solidFill>
                  <a:schemeClr val="bg1"/>
                </a:solidFill>
                <a:latin typeface="+mn-ea"/>
                <a:ea typeface="+mn-ea"/>
              </a:rPr>
              <a:t>會議</a:t>
            </a:r>
            <a:endParaRPr kumimoji="0" lang="en-US" altLang="zh-TW" sz="2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14" name="群組 28"/>
          <p:cNvGrpSpPr>
            <a:grpSpLocks/>
          </p:cNvGrpSpPr>
          <p:nvPr/>
        </p:nvGrpSpPr>
        <p:grpSpPr bwMode="auto">
          <a:xfrm>
            <a:off x="6786578" y="2285992"/>
            <a:ext cx="2249511" cy="1714513"/>
            <a:chOff x="4788024" y="3792589"/>
            <a:chExt cx="3592078" cy="2431716"/>
          </a:xfrm>
        </p:grpSpPr>
        <p:pic>
          <p:nvPicPr>
            <p:cNvPr id="30" name="Picture 2" descr="\\server08\SHARE\CPC會議\會議照片\內部會議101.11.06\內部會議(採購)101.11.06 006.jpg"/>
            <p:cNvPicPr>
              <a:picLocks noChangeAspect="1" noChangeArrowheads="1"/>
            </p:cNvPicPr>
            <p:nvPr/>
          </p:nvPicPr>
          <p:blipFill>
            <a:blip r:embed="rId3" cstate="email">
              <a:extLst/>
            </a:blip>
            <a:srcRect/>
            <a:stretch>
              <a:fillRect/>
            </a:stretch>
          </p:blipFill>
          <p:spPr bwMode="auto">
            <a:xfrm>
              <a:off x="4926990" y="3792589"/>
              <a:ext cx="3453112" cy="23510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8877" name="文字方塊 30"/>
            <p:cNvSpPr txBox="1">
              <a:spLocks noChangeArrowheads="1"/>
            </p:cNvSpPr>
            <p:nvPr/>
          </p:nvSpPr>
          <p:spPr bwMode="auto">
            <a:xfrm>
              <a:off x="4788024" y="5753232"/>
              <a:ext cx="3335705" cy="471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kumimoji="0" lang="en-US" altLang="zh-TW" sz="2400" b="1">
                <a:solidFill>
                  <a:schemeClr val="bg1"/>
                </a:solidFill>
                <a:latin typeface="+mn-ea"/>
                <a:ea typeface="+mn-ea"/>
                <a:cs typeface="微軟正黑體"/>
              </a:endParaRPr>
            </a:p>
          </p:txBody>
        </p:sp>
      </p:grpSp>
      <p:pic>
        <p:nvPicPr>
          <p:cNvPr id="28" name="Picture 2" descr="C:\Documents and Settings\chane_jeyi\桌面\新資料夾\照片 545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4282766" y="4569397"/>
            <a:ext cx="2861002" cy="2145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梯形 23"/>
          <p:cNvSpPr/>
          <p:nvPr/>
        </p:nvSpPr>
        <p:spPr>
          <a:xfrm>
            <a:off x="4572000" y="3571876"/>
            <a:ext cx="2214578" cy="571504"/>
          </a:xfrm>
          <a:prstGeom prst="trapezoid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solidFill>
              <a:schemeClr val="accent3">
                <a:lumMod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  <a:sp3d extrusionH="635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ea"/>
            </a:endParaRPr>
          </a:p>
        </p:txBody>
      </p:sp>
      <p:sp>
        <p:nvSpPr>
          <p:cNvPr id="78863" name="文字方塊 32"/>
          <p:cNvSpPr txBox="1">
            <a:spLocks noChangeArrowheads="1"/>
          </p:cNvSpPr>
          <p:nvPr/>
        </p:nvSpPr>
        <p:spPr bwMode="auto">
          <a:xfrm>
            <a:off x="4356117" y="3649808"/>
            <a:ext cx="2644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000" dirty="0">
                <a:solidFill>
                  <a:schemeClr val="bg1"/>
                </a:solidFill>
                <a:latin typeface="+mn-ea"/>
                <a:ea typeface="+mn-ea"/>
                <a:cs typeface="微軟正黑體"/>
              </a:rPr>
              <a:t>美妝供應鏈</a:t>
            </a:r>
            <a:endParaRPr kumimoji="0" lang="en-US" altLang="zh-TW" sz="2000" dirty="0">
              <a:solidFill>
                <a:schemeClr val="bg1"/>
              </a:solidFill>
              <a:latin typeface="+mn-ea"/>
              <a:ea typeface="+mn-ea"/>
              <a:cs typeface="微軟正黑體"/>
            </a:endParaRPr>
          </a:p>
          <a:p>
            <a:pPr algn="ctr"/>
            <a:r>
              <a:rPr kumimoji="0" lang="zh-TW" altLang="en-US" sz="2000" dirty="0">
                <a:solidFill>
                  <a:schemeClr val="bg1"/>
                </a:solidFill>
                <a:latin typeface="+mn-ea"/>
                <a:ea typeface="+mn-ea"/>
                <a:cs typeface="微軟正黑體"/>
              </a:rPr>
              <a:t>三方會談</a:t>
            </a:r>
          </a:p>
        </p:txBody>
      </p:sp>
      <p:sp>
        <p:nvSpPr>
          <p:cNvPr id="13" name="梯形 20"/>
          <p:cNvSpPr/>
          <p:nvPr/>
        </p:nvSpPr>
        <p:spPr>
          <a:xfrm>
            <a:off x="6786578" y="1241212"/>
            <a:ext cx="2357454" cy="500066"/>
          </a:xfrm>
          <a:prstGeom prst="trapezoid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>
            <a:solidFill>
              <a:schemeClr val="accent4">
                <a:lumMod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  <a:sp3d extrusionH="635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ea"/>
            </a:endParaRPr>
          </a:p>
        </p:txBody>
      </p:sp>
      <p:sp>
        <p:nvSpPr>
          <p:cNvPr id="78865" name="文字方塊 31"/>
          <p:cNvSpPr txBox="1">
            <a:spLocks noChangeArrowheads="1"/>
          </p:cNvSpPr>
          <p:nvPr/>
        </p:nvSpPr>
        <p:spPr bwMode="auto">
          <a:xfrm>
            <a:off x="6740557" y="1220788"/>
            <a:ext cx="24034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</a:pPr>
            <a:r>
              <a:rPr kumimoji="0" lang="zh-TW" altLang="en-US" sz="2000" dirty="0">
                <a:solidFill>
                  <a:schemeClr val="bg1"/>
                </a:solidFill>
                <a:latin typeface="+mn-ea"/>
                <a:ea typeface="+mn-ea"/>
                <a:cs typeface="微軟正黑體"/>
              </a:rPr>
              <a:t>客戶產品瓶器內部討論會</a:t>
            </a:r>
            <a:endParaRPr kumimoji="0" lang="en-US" altLang="zh-TW" sz="2000" dirty="0">
              <a:solidFill>
                <a:schemeClr val="bg1"/>
              </a:solidFill>
              <a:latin typeface="+mn-ea"/>
              <a:ea typeface="+mn-ea"/>
              <a:cs typeface="微軟正黑體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4500562" y="1214422"/>
            <a:ext cx="2424109" cy="2143140"/>
            <a:chOff x="3109913" y="1027113"/>
            <a:chExt cx="2924175" cy="2571750"/>
          </a:xfrm>
        </p:grpSpPr>
        <p:sp>
          <p:nvSpPr>
            <p:cNvPr id="4" name="弧線 3"/>
            <p:cNvSpPr/>
            <p:nvPr/>
          </p:nvSpPr>
          <p:spPr>
            <a:xfrm flipV="1">
              <a:off x="3390900" y="1027113"/>
              <a:ext cx="2362200" cy="2298700"/>
            </a:xfrm>
            <a:prstGeom prst="arc">
              <a:avLst>
                <a:gd name="adj1" fmla="val 10782938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atin typeface="+mn-ea"/>
              </a:endParaRPr>
            </a:p>
          </p:txBody>
        </p:sp>
        <p:grpSp>
          <p:nvGrpSpPr>
            <p:cNvPr id="12" name="群組 13"/>
            <p:cNvGrpSpPr>
              <a:grpSpLocks/>
            </p:cNvGrpSpPr>
            <p:nvPr/>
          </p:nvGrpSpPr>
          <p:grpSpPr bwMode="auto">
            <a:xfrm>
              <a:off x="3109913" y="2176463"/>
              <a:ext cx="2924175" cy="1422400"/>
              <a:chOff x="2643174" y="1714488"/>
              <a:chExt cx="3714776" cy="1857388"/>
            </a:xfrm>
          </p:grpSpPr>
          <p:cxnSp>
            <p:nvCxnSpPr>
              <p:cNvPr id="6" name="直線接點 10"/>
              <p:cNvCxnSpPr/>
              <p:nvPr/>
            </p:nvCxnSpPr>
            <p:spPr>
              <a:xfrm>
                <a:off x="2643174" y="1714488"/>
                <a:ext cx="356957" cy="2072"/>
              </a:xfrm>
              <a:prstGeom prst="line">
                <a:avLst/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直線接點 11"/>
              <p:cNvCxnSpPr/>
              <p:nvPr/>
            </p:nvCxnSpPr>
            <p:spPr>
              <a:xfrm>
                <a:off x="6000992" y="1714488"/>
                <a:ext cx="356958" cy="2072"/>
              </a:xfrm>
              <a:prstGeom prst="line">
                <a:avLst/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直線接點 12"/>
              <p:cNvCxnSpPr/>
              <p:nvPr/>
            </p:nvCxnSpPr>
            <p:spPr>
              <a:xfrm rot="16200000">
                <a:off x="4393879" y="3392591"/>
                <a:ext cx="356552" cy="2016"/>
              </a:xfrm>
              <a:prstGeom prst="line">
                <a:avLst/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" name="圓形 17"/>
            <p:cNvSpPr/>
            <p:nvPr/>
          </p:nvSpPr>
          <p:spPr>
            <a:xfrm>
              <a:off x="3500430" y="1098336"/>
              <a:ext cx="2143140" cy="21431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atin typeface="+mn-ea"/>
              </a:endParaRPr>
            </a:p>
          </p:txBody>
        </p:sp>
        <p:sp>
          <p:nvSpPr>
            <p:cNvPr id="16" name="橢圓 24"/>
            <p:cNvSpPr/>
            <p:nvPr/>
          </p:nvSpPr>
          <p:spPr>
            <a:xfrm>
              <a:off x="3643306" y="1255506"/>
              <a:ext cx="1828800" cy="1828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762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atin typeface="+mn-ea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057836" y="1627188"/>
              <a:ext cx="974211" cy="1094648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dirty="0" err="1">
                  <a:latin typeface="+mn-ea"/>
                  <a:ea typeface="+mn-ea"/>
                </a:rPr>
                <a:t>美麗</a:t>
              </a:r>
              <a:endParaRPr kumimoji="0" lang="en-US" altLang="zh-TW" sz="2800" dirty="0">
                <a:latin typeface="+mn-ea"/>
                <a:ea typeface="+mn-e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dirty="0" err="1">
                  <a:latin typeface="+mn-ea"/>
                  <a:ea typeface="+mn-ea"/>
                </a:rPr>
                <a:t>妝園</a:t>
              </a:r>
              <a:endParaRPr kumimoji="0" lang="zh-TW" alt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78867" name="標題 1"/>
          <p:cNvSpPr txBox="1">
            <a:spLocks/>
          </p:cNvSpPr>
          <p:nvPr/>
        </p:nvSpPr>
        <p:spPr bwMode="auto">
          <a:xfrm>
            <a:off x="2500266" y="214290"/>
            <a:ext cx="664373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3200" b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美妝供應鏈社群</a:t>
            </a:r>
          </a:p>
        </p:txBody>
      </p:sp>
      <p:sp>
        <p:nvSpPr>
          <p:cNvPr id="3" name="弧形箭號 (上彎) 2"/>
          <p:cNvSpPr/>
          <p:nvPr/>
        </p:nvSpPr>
        <p:spPr>
          <a:xfrm rot="2796024">
            <a:off x="2396602" y="4569984"/>
            <a:ext cx="1636152" cy="615851"/>
          </a:xfrm>
          <a:prstGeom prst="curved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34" name="弧形箭號 (下彎) 33"/>
          <p:cNvSpPr/>
          <p:nvPr/>
        </p:nvSpPr>
        <p:spPr>
          <a:xfrm rot="7222969">
            <a:off x="7117267" y="4524362"/>
            <a:ext cx="1614257" cy="697754"/>
          </a:xfrm>
          <a:prstGeom prst="curved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178709" y="5572140"/>
            <a:ext cx="160813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1" spc="50" dirty="0" smtClean="0">
                <a:ln w="11430"/>
                <a:solidFill>
                  <a:schemeClr val="accent4"/>
                </a:solidFill>
                <a:latin typeface="+mn-ea"/>
                <a:ea typeface="+mn-ea"/>
              </a:rPr>
              <a:t>創新速度</a:t>
            </a:r>
            <a:endParaRPr kumimoji="0" lang="en-US" altLang="zh-TW" sz="1800" b="1" spc="50" dirty="0" smtClean="0">
              <a:ln w="11430"/>
              <a:solidFill>
                <a:schemeClr val="accent4"/>
              </a:solidFill>
              <a:latin typeface="+mn-ea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spc="50" dirty="0">
                <a:ln w="11430"/>
                <a:solidFill>
                  <a:schemeClr val="accent4"/>
                </a:solidFill>
                <a:latin typeface="+mn-ea"/>
                <a:ea typeface="+mn-ea"/>
              </a:rPr>
              <a:t>縮短研發時程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1800" b="1" spc="50" dirty="0">
              <a:ln w="11430"/>
              <a:solidFill>
                <a:schemeClr val="accent4"/>
              </a:solidFill>
              <a:latin typeface="+mn-ea"/>
              <a:ea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320925" y="5780783"/>
            <a:ext cx="160813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1" spc="50" dirty="0">
                <a:ln w="11430"/>
                <a:solidFill>
                  <a:srgbClr val="FF0000"/>
                </a:solidFill>
                <a:latin typeface="+mn-ea"/>
                <a:ea typeface="+mn-ea"/>
              </a:rPr>
              <a:t>整合供應鏈</a:t>
            </a:r>
            <a:endParaRPr kumimoji="0" lang="en-US" altLang="zh-TW" sz="1800" b="1" spc="50" dirty="0">
              <a:ln w="11430"/>
              <a:solidFill>
                <a:srgbClr val="FF0000"/>
              </a:solidFill>
              <a:latin typeface="+mn-ea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1" spc="50" dirty="0">
                <a:ln w="11430"/>
                <a:solidFill>
                  <a:srgbClr val="FF0000"/>
                </a:solidFill>
                <a:latin typeface="+mn-ea"/>
                <a:ea typeface="+mn-ea"/>
              </a:rPr>
              <a:t>打造單一品牌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3C599-50BF-400F-8201-07F4F8F8A9B9}" type="slidenum">
              <a:rPr lang="zh-TW" altLang="en-US" smtClean="0"/>
              <a:pPr>
                <a:defRPr/>
              </a:pPr>
              <a:t>45</a:t>
            </a:fld>
            <a:endParaRPr lang="zh-TW" altLang="en-US" dirty="0"/>
          </a:p>
        </p:txBody>
      </p:sp>
      <p:grpSp>
        <p:nvGrpSpPr>
          <p:cNvPr id="29" name="群組 28"/>
          <p:cNvGrpSpPr/>
          <p:nvPr/>
        </p:nvGrpSpPr>
        <p:grpSpPr>
          <a:xfrm>
            <a:off x="71406" y="1044000"/>
            <a:ext cx="2052000" cy="5616624"/>
            <a:chOff x="-2628800" y="1241376"/>
            <a:chExt cx="2123728" cy="5616624"/>
          </a:xfrm>
        </p:grpSpPr>
        <p:sp>
          <p:nvSpPr>
            <p:cNvPr id="31" name="圓角矩形 30"/>
            <p:cNvSpPr/>
            <p:nvPr/>
          </p:nvSpPr>
          <p:spPr bwMode="auto">
            <a:xfrm>
              <a:off x="-2628800" y="1241376"/>
              <a:ext cx="2123728" cy="5616624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32" name="群組 19"/>
            <p:cNvGrpSpPr/>
            <p:nvPr/>
          </p:nvGrpSpPr>
          <p:grpSpPr>
            <a:xfrm>
              <a:off x="-2442653" y="1455594"/>
              <a:ext cx="1751434" cy="5188189"/>
              <a:chOff x="-2407604" y="1412776"/>
              <a:chExt cx="1751434" cy="5188189"/>
            </a:xfrm>
          </p:grpSpPr>
          <p:sp>
            <p:nvSpPr>
              <p:cNvPr id="33" name="Rectangle 10"/>
              <p:cNvSpPr>
                <a:spLocks noChangeArrowheads="1"/>
              </p:cNvSpPr>
              <p:nvPr/>
            </p:nvSpPr>
            <p:spPr bwMode="auto">
              <a:xfrm>
                <a:off x="-2407604" y="2710585"/>
                <a:ext cx="1751434" cy="110185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ts val="3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確立再造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en-US" altLang="zh-TW" sz="2000" b="1" dirty="0" err="1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目標與範疇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7" name="Rectangle 11"/>
              <p:cNvSpPr>
                <a:spLocks noChangeArrowheads="1"/>
              </p:cNvSpPr>
              <p:nvPr/>
            </p:nvSpPr>
            <p:spPr bwMode="auto">
              <a:xfrm>
                <a:off x="-2407604" y="4090510"/>
                <a:ext cx="1751434" cy="105100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經營觀念再造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8" name="Rectangle 12"/>
              <p:cNvSpPr>
                <a:spLocks noChangeArrowheads="1"/>
              </p:cNvSpPr>
              <p:nvPr/>
            </p:nvSpPr>
            <p:spPr bwMode="auto">
              <a:xfrm>
                <a:off x="-2407604" y="5518333"/>
                <a:ext cx="1751434" cy="10826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ts val="3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流程管理再造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-2397745" y="1412776"/>
                <a:ext cx="1731717" cy="1085561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r>
                  <a:rPr lang="zh-TW" altLang="en-US" sz="2600" dirty="0" smtClean="0"/>
                  <a:t>執行期</a:t>
                </a:r>
                <a:endParaRPr lang="zh-TW" altLang="en-US" sz="2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64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chane_jeyi\桌面\新資料夾\照片 545.jpg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3622701" y="4077072"/>
            <a:ext cx="3394970" cy="2596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群組 24"/>
          <p:cNvGrpSpPr>
            <a:grpSpLocks/>
          </p:cNvGrpSpPr>
          <p:nvPr/>
        </p:nvGrpSpPr>
        <p:grpSpPr bwMode="auto">
          <a:xfrm>
            <a:off x="2411760" y="1196752"/>
            <a:ext cx="2962383" cy="2324100"/>
            <a:chOff x="533543" y="3535121"/>
            <a:chExt cx="3190897" cy="2438266"/>
          </a:xfrm>
        </p:grpSpPr>
        <p:pic>
          <p:nvPicPr>
            <p:cNvPr id="8" name="Picture 3" descr="\\server08\SHARE\CPC會議\會議照片\與客戶(聖泰)第一次會議101.11.02\cpc001 (2).jpg"/>
            <p:cNvPicPr>
              <a:picLocks noChangeAspect="1" noChangeArrowheads="1"/>
            </p:cNvPicPr>
            <p:nvPr/>
          </p:nvPicPr>
          <p:blipFill>
            <a:blip r:embed="rId3" cstate="email">
              <a:extLst/>
            </a:blip>
            <a:srcRect/>
            <a:stretch>
              <a:fillRect/>
            </a:stretch>
          </p:blipFill>
          <p:spPr bwMode="auto">
            <a:xfrm>
              <a:off x="533543" y="3535121"/>
              <a:ext cx="3190897" cy="23931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文字方塊 26"/>
            <p:cNvSpPr txBox="1">
              <a:spLocks noChangeArrowheads="1"/>
            </p:cNvSpPr>
            <p:nvPr/>
          </p:nvSpPr>
          <p:spPr bwMode="auto">
            <a:xfrm>
              <a:off x="771160" y="5488924"/>
              <a:ext cx="2664296" cy="48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kumimoji="0" lang="en-US" altLang="zh-TW" sz="240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0" name="群組 28"/>
          <p:cNvGrpSpPr>
            <a:grpSpLocks/>
          </p:cNvGrpSpPr>
          <p:nvPr/>
        </p:nvGrpSpPr>
        <p:grpSpPr bwMode="auto">
          <a:xfrm>
            <a:off x="5577590" y="1196752"/>
            <a:ext cx="3566410" cy="2389187"/>
            <a:chOff x="4788024" y="3786190"/>
            <a:chExt cx="3498752" cy="2438115"/>
          </a:xfrm>
        </p:grpSpPr>
        <p:pic>
          <p:nvPicPr>
            <p:cNvPr id="11" name="Picture 2" descr="\\server08\SHARE\CPC會議\會議照片\內部會議101.11.06\內部會議(採購)101.11.06 006.jpg"/>
            <p:cNvPicPr>
              <a:picLocks noChangeAspect="1" noChangeArrowheads="1"/>
            </p:cNvPicPr>
            <p:nvPr/>
          </p:nvPicPr>
          <p:blipFill>
            <a:blip r:embed="rId4" cstate="email">
              <a:extLst/>
            </a:blip>
            <a:srcRect/>
            <a:stretch>
              <a:fillRect/>
            </a:stretch>
          </p:blipFill>
          <p:spPr bwMode="auto">
            <a:xfrm>
              <a:off x="4824264" y="3786190"/>
              <a:ext cx="3462512" cy="23574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文字方塊 30"/>
            <p:cNvSpPr txBox="1">
              <a:spLocks noChangeArrowheads="1"/>
            </p:cNvSpPr>
            <p:nvPr/>
          </p:nvSpPr>
          <p:spPr bwMode="auto">
            <a:xfrm>
              <a:off x="4788024" y="5753232"/>
              <a:ext cx="3335705" cy="471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kumimoji="0" lang="en-US" altLang="zh-TW" sz="2400" b="1">
                <a:solidFill>
                  <a:schemeClr val="bg1"/>
                </a:solidFill>
                <a:latin typeface="+mn-ea"/>
                <a:ea typeface="+mn-ea"/>
                <a:cs typeface="微軟正黑體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411760" y="3501008"/>
            <a:ext cx="61206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spc="50" dirty="0" smtClean="0">
                <a:ln w="11430"/>
                <a:solidFill>
                  <a:srgbClr val="0000FF"/>
                </a:solidFill>
                <a:latin typeface="+mn-ea"/>
                <a:ea typeface="+mn-ea"/>
              </a:rPr>
              <a:t>  質優</a:t>
            </a:r>
            <a:r>
              <a:rPr kumimoji="0" lang="zh-TW" altLang="en-US" sz="3600" b="1" spc="50" dirty="0" smtClean="0">
                <a:ln w="11430"/>
                <a:solidFill>
                  <a:srgbClr val="0000FF"/>
                </a:solidFill>
                <a:latin typeface="微軟正黑體"/>
                <a:ea typeface="微軟正黑體"/>
              </a:rPr>
              <a:t>、</a:t>
            </a:r>
            <a:r>
              <a:rPr kumimoji="0" lang="zh-TW" altLang="en-US" sz="3600" b="1" spc="50" dirty="0" smtClean="0">
                <a:ln w="11430"/>
                <a:solidFill>
                  <a:srgbClr val="0000FF"/>
                </a:solidFill>
                <a:latin typeface="+mn-ea"/>
                <a:ea typeface="+mn-ea"/>
              </a:rPr>
              <a:t>樣新</a:t>
            </a:r>
            <a:r>
              <a:rPr kumimoji="0" lang="zh-TW" altLang="en-US" sz="3600" b="1" spc="50" dirty="0" smtClean="0">
                <a:ln w="11430"/>
                <a:solidFill>
                  <a:srgbClr val="0000FF"/>
                </a:solidFill>
                <a:latin typeface="微軟正黑體"/>
                <a:ea typeface="微軟正黑體"/>
              </a:rPr>
              <a:t>、</a:t>
            </a:r>
            <a:r>
              <a:rPr kumimoji="0" lang="zh-TW" altLang="en-US" sz="3600" b="1" spc="50" dirty="0" smtClean="0">
                <a:ln w="11430"/>
                <a:solidFill>
                  <a:srgbClr val="0000FF"/>
                </a:solidFill>
                <a:latin typeface="+mn-ea"/>
                <a:ea typeface="+mn-ea"/>
              </a:rPr>
              <a:t>快速</a:t>
            </a:r>
            <a:r>
              <a:rPr kumimoji="0" lang="zh-TW" altLang="en-US" sz="3600" b="1" spc="50" dirty="0" smtClean="0">
                <a:ln w="11430"/>
                <a:solidFill>
                  <a:srgbClr val="0000FF"/>
                </a:solidFill>
                <a:latin typeface="微軟正黑體"/>
                <a:ea typeface="微軟正黑體"/>
              </a:rPr>
              <a:t>、</a:t>
            </a:r>
            <a:r>
              <a:rPr kumimoji="0" lang="zh-TW" altLang="en-US" sz="3600" b="1" spc="50" dirty="0" smtClean="0">
                <a:ln w="11430"/>
                <a:solidFill>
                  <a:srgbClr val="0000FF"/>
                </a:solidFill>
                <a:latin typeface="+mn-ea"/>
                <a:ea typeface="+mn-ea"/>
              </a:rPr>
              <a:t>低價</a:t>
            </a:r>
            <a:endParaRPr kumimoji="0" lang="en-US" altLang="zh-TW" sz="3600" b="1" spc="50" dirty="0">
              <a:ln w="11430"/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769667" y="26015"/>
            <a:ext cx="6357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經營再造架構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44000" y="1044000"/>
            <a:ext cx="2052000" cy="5616624"/>
            <a:chOff x="-2628800" y="1241376"/>
            <a:chExt cx="2123728" cy="5616624"/>
          </a:xfrm>
        </p:grpSpPr>
        <p:sp>
          <p:nvSpPr>
            <p:cNvPr id="21" name="圓角矩形 20"/>
            <p:cNvSpPr/>
            <p:nvPr/>
          </p:nvSpPr>
          <p:spPr bwMode="auto">
            <a:xfrm>
              <a:off x="-2628800" y="1241376"/>
              <a:ext cx="2123728" cy="5616624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群組 19"/>
            <p:cNvGrpSpPr/>
            <p:nvPr/>
          </p:nvGrpSpPr>
          <p:grpSpPr>
            <a:xfrm>
              <a:off x="-2442653" y="1455594"/>
              <a:ext cx="1751434" cy="5188189"/>
              <a:chOff x="-2407604" y="1412776"/>
              <a:chExt cx="1751434" cy="5188189"/>
            </a:xfrm>
          </p:grpSpPr>
          <p:sp>
            <p:nvSpPr>
              <p:cNvPr id="23" name="Rectangle 10"/>
              <p:cNvSpPr>
                <a:spLocks noChangeArrowheads="1"/>
              </p:cNvSpPr>
              <p:nvPr/>
            </p:nvSpPr>
            <p:spPr bwMode="auto">
              <a:xfrm>
                <a:off x="-2407604" y="2710585"/>
                <a:ext cx="1751434" cy="110185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ts val="3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評估績效驅動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en-US" altLang="zh-TW" sz="2000" b="1" dirty="0" err="1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因素成效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4" name="Rectangle 11"/>
              <p:cNvSpPr>
                <a:spLocks noChangeArrowheads="1"/>
              </p:cNvSpPr>
              <p:nvPr/>
            </p:nvSpPr>
            <p:spPr bwMode="auto">
              <a:xfrm>
                <a:off x="-2407604" y="4090510"/>
                <a:ext cx="1751434" cy="105100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調整再造措施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5" name="Rectangle 12"/>
              <p:cNvSpPr>
                <a:spLocks noChangeArrowheads="1"/>
              </p:cNvSpPr>
              <p:nvPr/>
            </p:nvSpPr>
            <p:spPr bwMode="auto">
              <a:xfrm>
                <a:off x="-2407604" y="5518333"/>
                <a:ext cx="1751434" cy="10826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ts val="3000"/>
                  </a:lnSpc>
                  <a:spcBef>
                    <a:spcPct val="50000"/>
                  </a:spcBef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累積再造動能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" name="橢圓 25"/>
              <p:cNvSpPr/>
              <p:nvPr/>
            </p:nvSpPr>
            <p:spPr>
              <a:xfrm>
                <a:off x="-2397745" y="1412776"/>
                <a:ext cx="1731717" cy="1085561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r>
                  <a:rPr lang="zh-TW" altLang="en-US" sz="2600" dirty="0" smtClean="0"/>
                  <a:t>評定期</a:t>
                </a:r>
                <a:endParaRPr lang="zh-TW" altLang="en-US" sz="2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52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圖片 7" descr="logo(淡藍)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04813"/>
            <a:ext cx="3024188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接點 8"/>
          <p:cNvCxnSpPr/>
          <p:nvPr/>
        </p:nvCxnSpPr>
        <p:spPr>
          <a:xfrm>
            <a:off x="2916238" y="981075"/>
            <a:ext cx="6156325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內容版面配置區 6"/>
          <p:cNvSpPr>
            <a:spLocks noGrp="1"/>
          </p:cNvSpPr>
          <p:nvPr>
            <p:ph idx="4294967295"/>
          </p:nvPr>
        </p:nvSpPr>
        <p:spPr>
          <a:xfrm>
            <a:off x="0" y="214290"/>
            <a:ext cx="9144000" cy="2000265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buNone/>
            </a:pP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再  造    </a:t>
            </a:r>
            <a:endParaRPr lang="en-US" altLang="zh-TW" sz="44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buNone/>
            </a:pPr>
            <a:r>
              <a:rPr lang="zh-TW" altLang="en-US" sz="48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美  麗  蛻  變  工  程</a:t>
            </a:r>
            <a:endParaRPr lang="zh-TW" altLang="en-US" sz="48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C:\Users\joyce\Desktop\thCAPMBKW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500306"/>
            <a:ext cx="3429024" cy="2209801"/>
          </a:xfrm>
          <a:prstGeom prst="rect">
            <a:avLst/>
          </a:prstGeom>
          <a:noFill/>
        </p:spPr>
      </p:pic>
      <p:pic>
        <p:nvPicPr>
          <p:cNvPr id="1027" name="Picture 3" descr="C:\Users\joyce\Desktop\thCAEE6LI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2463538"/>
            <a:ext cx="3357586" cy="2214571"/>
          </a:xfrm>
          <a:prstGeom prst="rect">
            <a:avLst/>
          </a:prstGeom>
          <a:noFill/>
        </p:spPr>
      </p:pic>
      <p:sp>
        <p:nvSpPr>
          <p:cNvPr id="8" name="向右箭號 7"/>
          <p:cNvSpPr/>
          <p:nvPr/>
        </p:nvSpPr>
        <p:spPr bwMode="auto">
          <a:xfrm>
            <a:off x="4000496" y="3357562"/>
            <a:ext cx="1121284" cy="484632"/>
          </a:xfrm>
          <a:prstGeom prst="rightArrow">
            <a:avLst>
              <a:gd name="adj1" fmla="val 38020"/>
              <a:gd name="adj2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zh-TW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MIS</a:t>
            </a:r>
            <a:r>
              <a:rPr lang="zh-TW" altLang="en-US" dirty="0" smtClean="0">
                <a:solidFill>
                  <a:srgbClr val="0000FF"/>
                </a:solidFill>
              </a:rPr>
              <a:t>小組研討情形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pic>
        <p:nvPicPr>
          <p:cNvPr id="1026" name="Picture 2" descr="C:\Users\user\AppData\Local\Microsoft\Windows\Temporary Internet Files\Content.IE5\CPC0ZWH2\DSC09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77686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01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FF"/>
                </a:solidFill>
                <a:latin typeface="+mj-ea"/>
              </a:rPr>
              <a:t>元旦  </a:t>
            </a:r>
            <a:r>
              <a:rPr lang="en-US" altLang="zh-TW" dirty="0" smtClean="0">
                <a:solidFill>
                  <a:srgbClr val="0000FF"/>
                </a:solidFill>
                <a:latin typeface="+mj-ea"/>
              </a:rPr>
              <a:t>MIS</a:t>
            </a:r>
            <a:r>
              <a:rPr lang="zh-TW" altLang="en-US" dirty="0" smtClean="0">
                <a:solidFill>
                  <a:srgbClr val="0000FF"/>
                </a:solidFill>
                <a:latin typeface="+mj-ea"/>
              </a:rPr>
              <a:t>小組會議</a:t>
            </a:r>
            <a:endParaRPr lang="zh-TW" altLang="en-US" dirty="0">
              <a:solidFill>
                <a:srgbClr val="0000FF"/>
              </a:solidFill>
              <a:latin typeface="+mj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pic>
        <p:nvPicPr>
          <p:cNvPr id="2050" name="Picture 2" descr="C:\Users\user\Desktop\MIS小組報告\20130101_160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444395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4" name="投影片編號版面配置區 7"/>
          <p:cNvSpPr txBox="1">
            <a:spLocks/>
          </p:cNvSpPr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l"/>
            <a:fld id="{BA9D5BE9-6148-4E77-83AD-FEB61653F7C5}" type="slidenum">
              <a:rPr lang="zh-TW" altLang="en-US" smtClean="0">
                <a:ea typeface="新細明體" charset="-120"/>
              </a:rPr>
              <a:pPr algn="l"/>
              <a:t>5</a:t>
            </a:fld>
            <a:endParaRPr lang="zh-TW" altLang="en-US" smtClean="0">
              <a:ea typeface="新細明體" charset="-120"/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714375" y="1052736"/>
            <a:ext cx="7786688" cy="31085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eaLnBrk="0" hangingPunct="0">
              <a:defRPr kumimoji="1" sz="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buFontTx/>
              <a:buBlip>
                <a:blip r:embed="rId2"/>
              </a:buBlip>
              <a:defRPr/>
            </a:pPr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企業精神：</a:t>
            </a:r>
            <a:endParaRPr lang="en-US" altLang="zh-TW" sz="3200" b="0" dirty="0" smtClean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>
              <a:defRPr/>
            </a:pPr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詠麗四心－秉持「</a:t>
            </a:r>
            <a:r>
              <a:rPr lang="zh-TW" altLang="en-US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用心學習</a:t>
            </a:r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貼心服務</a:t>
            </a:r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細心做事</a:t>
            </a:r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誠心待人</a:t>
            </a:r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」的理念，兢兢業業地塑造「創新求進、</a:t>
            </a:r>
            <a:endParaRPr lang="en-US" altLang="zh-TW" sz="2400" b="0" dirty="0" smtClean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>
              <a:defRPr/>
            </a:pPr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品質管理、以客戶為重」的立業精神。</a:t>
            </a:r>
            <a:endParaRPr lang="en-US" altLang="zh-TW" sz="2400" b="0" dirty="0" smtClean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>
              <a:defRPr/>
            </a:pPr>
            <a:endParaRPr lang="en-US" altLang="zh-TW" sz="2400" b="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zh-TW" altLang="en-US" sz="3200" b="0" dirty="0" smtClean="0">
                <a:latin typeface="微軟正黑體" pitchFamily="34" charset="-120"/>
                <a:ea typeface="微軟正黑體" pitchFamily="34" charset="-120"/>
              </a:rPr>
              <a:t>企業願景</a:t>
            </a:r>
            <a:endParaRPr lang="en-US" altLang="zh-TW" sz="3200" b="0" dirty="0" smtClean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>
              <a:defRPr/>
            </a:pPr>
            <a:r>
              <a:rPr lang="zh-TW" altLang="en-US" sz="2400" b="0" dirty="0" smtClean="0">
                <a:latin typeface="微軟正黑體" pitchFamily="34" charset="-120"/>
                <a:ea typeface="微軟正黑體" pitchFamily="34" charset="-120"/>
              </a:rPr>
              <a:t>我們的願景在於創造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「幸福的國際化企業」</a:t>
            </a:r>
            <a:endParaRPr lang="en-US" altLang="zh-TW" sz="36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323067585"/>
              </p:ext>
            </p:extLst>
          </p:nvPr>
        </p:nvGraphicFramePr>
        <p:xfrm>
          <a:off x="714375" y="4437112"/>
          <a:ext cx="7786710" cy="2046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38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圖片 7" descr="logo(淡藍)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04813"/>
            <a:ext cx="3024188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接點 8"/>
          <p:cNvCxnSpPr/>
          <p:nvPr/>
        </p:nvCxnSpPr>
        <p:spPr>
          <a:xfrm>
            <a:off x="2916238" y="981075"/>
            <a:ext cx="6156325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3" descr="unicarej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82" y="2857496"/>
            <a:ext cx="8990012" cy="353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內容版面配置區 6"/>
          <p:cNvSpPr>
            <a:spLocks noGrp="1"/>
          </p:cNvSpPr>
          <p:nvPr>
            <p:ph idx="4294967295"/>
          </p:nvPr>
        </p:nvSpPr>
        <p:spPr>
          <a:xfrm>
            <a:off x="0" y="1600201"/>
            <a:ext cx="9144000" cy="1036712"/>
          </a:xfrm>
        </p:spPr>
        <p:txBody>
          <a:bodyPr/>
          <a:lstStyle/>
          <a:p>
            <a:pPr algn="ctr">
              <a:buNone/>
            </a:pP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48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敬 請 指 教！</a:t>
            </a:r>
            <a:endParaRPr lang="zh-TW" altLang="en-US" sz="48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4" name="投影片編號版面配置區 4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4000" b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fld id="{2CCBE06B-12C8-4FB6-A650-0E6793936AB2}" type="slidenum">
              <a:rPr lang="zh-TW" altLang="en-US" smtClean="0">
                <a:ea typeface="新細明體" charset="-120"/>
              </a:rPr>
              <a:pPr/>
              <a:t>6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5" name="內容版面配置區 1"/>
          <p:cNvSpPr txBox="1">
            <a:spLocks/>
          </p:cNvSpPr>
          <p:nvPr/>
        </p:nvSpPr>
        <p:spPr>
          <a:xfrm>
            <a:off x="1637928" y="1428737"/>
            <a:ext cx="5868144" cy="28643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Wingdings" pitchFamily="2" charset="2"/>
              <a:buNone/>
            </a:pP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4800" b="1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使命</a:t>
            </a:r>
            <a:endParaRPr lang="en-US" altLang="zh-TW" sz="4800" b="1" dirty="0" smtClean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en-US" sz="4400" b="1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4000" i="1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提升保養品品質</a:t>
            </a:r>
            <a:endParaRPr lang="en-US" altLang="zh-TW" sz="4000" i="1" dirty="0" smtClean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en-US" sz="4000" i="1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       創造客戶品牌價值</a:t>
            </a:r>
            <a:r>
              <a:rPr lang="en-US" altLang="zh-TW" sz="4000" dirty="0" smtClean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4000" dirty="0" smtClean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653136"/>
            <a:ext cx="507923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1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9D63F-C994-47E7-8AC5-F87C2375A6CD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2915816" y="188640"/>
            <a:ext cx="6228184" cy="55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五大核心競爭力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509096564"/>
              </p:ext>
            </p:extLst>
          </p:nvPr>
        </p:nvGraphicFramePr>
        <p:xfrm>
          <a:off x="251520" y="1196752"/>
          <a:ext cx="8352928" cy="5232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73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graphicEl>
                                              <a:dgm id="{39D5BAF5-D52D-4168-92FB-4E298EFD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7">
                                            <p:graphicEl>
                                              <a:dgm id="{39D5BAF5-D52D-4168-92FB-4E298EFD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7">
                                            <p:graphicEl>
                                              <a:dgm id="{39D5BAF5-D52D-4168-92FB-4E298EFD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graphicEl>
                                              <a:dgm id="{39E719BD-17F1-4063-B18F-C93465998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7">
                                            <p:graphicEl>
                                              <a:dgm id="{39E719BD-17F1-4063-B18F-C93465998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7">
                                            <p:graphicEl>
                                              <a:dgm id="{39E719BD-17F1-4063-B18F-C93465998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7">
                                            <p:graphicEl>
                                              <a:dgm id="{332C7302-7658-42CF-85F1-6E3F9270C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7">
                                            <p:graphicEl>
                                              <a:dgm id="{332C7302-7658-42CF-85F1-6E3F9270C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graphicEl>
                                              <a:dgm id="{332C7302-7658-42CF-85F1-6E3F9270C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7">
                                            <p:graphicEl>
                                              <a:dgm id="{3333A9C0-F461-4A83-AD68-C7548EBC6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graphicEl>
                                              <a:dgm id="{3333A9C0-F461-4A83-AD68-C7548EBC6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graphicEl>
                                              <a:dgm id="{3333A9C0-F461-4A83-AD68-C7548EBC6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graphicEl>
                                              <a:dgm id="{CB2AFE1A-4B2D-43FA-9308-3C5003A25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graphicEl>
                                              <a:dgm id="{CB2AFE1A-4B2D-43FA-9308-3C5003A25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7">
                                            <p:graphicEl>
                                              <a:dgm id="{CB2AFE1A-4B2D-43FA-9308-3C5003A25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graphicEl>
                                              <a:dgm id="{9A2A05DF-DA3D-4764-9EF6-52C707CEC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graphicEl>
                                              <a:dgm id="{9A2A05DF-DA3D-4764-9EF6-52C707CEC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indefinite"/>
                                        <p:tgtEl>
                                          <p:spTgt spid="7">
                                            <p:graphicEl>
                                              <a:dgm id="{9A2A05DF-DA3D-4764-9EF6-52C707CEC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graphicEl>
                                              <a:dgm id="{4646F801-7F18-46B1-BCA0-4574DF7F6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7">
                                            <p:graphicEl>
                                              <a:dgm id="{4646F801-7F18-46B1-BCA0-4574DF7F6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graphicEl>
                                              <a:dgm id="{4646F801-7F18-46B1-BCA0-4574DF7F6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graphicEl>
                                              <a:dgm id="{9319C3D1-AE2A-4C3A-85CD-242989BC7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7">
                                            <p:graphicEl>
                                              <a:dgm id="{9319C3D1-AE2A-4C3A-85CD-242989BC7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graphicEl>
                                              <a:dgm id="{9319C3D1-AE2A-4C3A-85CD-242989BC7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7">
                                            <p:graphicEl>
                                              <a:dgm id="{ED098C20-D4E9-4F42-BDA3-64B5D3817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graphicEl>
                                              <a:dgm id="{ED098C20-D4E9-4F42-BDA3-64B5D3817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indefinite"/>
                                        <p:tgtEl>
                                          <p:spTgt spid="7">
                                            <p:graphicEl>
                                              <a:dgm id="{ED098C20-D4E9-4F42-BDA3-64B5D3817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graphicEl>
                                              <a:dgm id="{BCFCC466-416B-4378-91C1-E0986DD2D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graphicEl>
                                              <a:dgm id="{BCFCC466-416B-4378-91C1-E0986DD2D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indefinite"/>
                                        <p:tgtEl>
                                          <p:spTgt spid="7">
                                            <p:graphicEl>
                                              <a:dgm id="{BCFCC466-416B-4378-91C1-E0986DD2D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graphicEl>
                                              <a:dgm id="{9DEDAA85-5AAE-48C4-A758-2498D1CBC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indefinite"/>
                                        <p:tgtEl>
                                          <p:spTgt spid="7">
                                            <p:graphicEl>
                                              <a:dgm id="{9DEDAA85-5AAE-48C4-A758-2498D1CBC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graphicEl>
                                              <a:dgm id="{9DEDAA85-5AAE-48C4-A758-2498D1CBC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4" name="文字版面配置區 12"/>
          <p:cNvSpPr txBox="1">
            <a:spLocks/>
          </p:cNvSpPr>
          <p:nvPr/>
        </p:nvSpPr>
        <p:spPr>
          <a:xfrm>
            <a:off x="0" y="2835275"/>
            <a:ext cx="9144000" cy="1165229"/>
          </a:xfrm>
          <a:prstGeom prst="rect">
            <a:avLst/>
          </a:prstGeom>
          <a:extLst/>
        </p:spPr>
        <p:txBody>
          <a:bodyPr anchor="ctr"/>
          <a:lstStyle/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zh-TW" altLang="en-US" sz="4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貳、詠麗生化科技簡介</a:t>
            </a:r>
          </a:p>
        </p:txBody>
      </p:sp>
    </p:spTree>
    <p:extLst>
      <p:ext uri="{BB962C8B-B14F-4D97-AF65-F5344CB8AC3E}">
        <p14:creationId xmlns:p14="http://schemas.microsoft.com/office/powerpoint/2010/main" val="13841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357188"/>
            <a:ext cx="6357950" cy="479524"/>
          </a:xfrm>
        </p:spPr>
        <p:txBody>
          <a:bodyPr/>
          <a:lstStyle/>
          <a:p>
            <a:pPr algn="l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企業發展與系統導入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紀事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32DA8-151E-42F5-82A9-EF8C8E097FD0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991260010"/>
              </p:ext>
            </p:extLst>
          </p:nvPr>
        </p:nvGraphicFramePr>
        <p:xfrm>
          <a:off x="-497111" y="1428736"/>
          <a:ext cx="7355127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橢圓 3"/>
          <p:cNvSpPr/>
          <p:nvPr/>
        </p:nvSpPr>
        <p:spPr>
          <a:xfrm>
            <a:off x="6913429" y="1335062"/>
            <a:ext cx="1944851" cy="1736748"/>
          </a:xfrm>
          <a:prstGeom prst="ellipse">
            <a:avLst/>
          </a:prstGeom>
          <a:solidFill>
            <a:srgbClr val="66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8" name="橢圓 7"/>
          <p:cNvSpPr/>
          <p:nvPr/>
        </p:nvSpPr>
        <p:spPr>
          <a:xfrm>
            <a:off x="1928794" y="3714752"/>
            <a:ext cx="500066" cy="500066"/>
          </a:xfrm>
          <a:prstGeom prst="ellipse">
            <a:avLst/>
          </a:prstGeom>
          <a:solidFill>
            <a:srgbClr val="66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橢圓 8"/>
          <p:cNvSpPr/>
          <p:nvPr/>
        </p:nvSpPr>
        <p:spPr>
          <a:xfrm>
            <a:off x="2571736" y="3178514"/>
            <a:ext cx="642942" cy="6076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483469"/>
              <a:satOff val="9953"/>
              <a:lumOff val="2157"/>
              <a:alphaOff val="0"/>
            </a:schemeClr>
          </a:fillRef>
          <a:effectRef idx="0">
            <a:schemeClr val="accent5">
              <a:hueOff val="-2483469"/>
              <a:satOff val="9953"/>
              <a:lumOff val="2157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428596" y="3186506"/>
            <a:ext cx="262686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zh-TW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2007 </a:t>
            </a:r>
            <a:r>
              <a:rPr lang="zh-TW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開拓</a:t>
            </a:r>
            <a:r>
              <a:rPr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亞洲市場</a:t>
            </a:r>
            <a:endParaRPr lang="en-US" altLang="zh-TW" sz="1800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4282" y="2472126"/>
            <a:ext cx="39604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zh-TW" sz="1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2008 </a:t>
            </a:r>
            <a:r>
              <a:rPr lang="zh-TW" altLang="en-US" sz="1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通過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化妝品工廠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GMP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的認證</a:t>
            </a:r>
            <a:endParaRPr lang="en-US" altLang="zh-TW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85786" y="2000240"/>
            <a:ext cx="348119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zh-TW" sz="1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2009 </a:t>
            </a:r>
            <a:r>
              <a:rPr lang="zh-TW" altLang="en-US" sz="1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導入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智慧財產管理規範</a:t>
            </a:r>
            <a:endParaRPr lang="en-US" altLang="zh-TW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10276" y="3966168"/>
            <a:ext cx="549011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0100">
              <a:lnSpc>
                <a:spcPts val="2160"/>
              </a:lnSpc>
              <a:spcAft>
                <a:spcPts val="0"/>
              </a:spcAft>
            </a:pPr>
            <a:r>
              <a:rPr lang="en-US" altLang="zh-TW" sz="1800" dirty="0">
                <a:solidFill>
                  <a:srgbClr val="FF0000"/>
                </a:solidFill>
                <a:latin typeface="+mj-ea"/>
              </a:rPr>
              <a:t>2006 </a:t>
            </a:r>
            <a:r>
              <a:rPr lang="zh-TW" altLang="en-US" sz="1800" dirty="0">
                <a:solidFill>
                  <a:srgbClr val="FF0000"/>
                </a:solidFill>
                <a:latin typeface="+mj-ea"/>
                <a:cs typeface="Arial" pitchFamily="34" charset="0"/>
              </a:rPr>
              <a:t>通過了</a:t>
            </a:r>
            <a:r>
              <a:rPr lang="en-US" altLang="zh-TW" sz="1800" dirty="0">
                <a:solidFill>
                  <a:srgbClr val="FF0000"/>
                </a:solidFill>
                <a:latin typeface="+mj-ea"/>
                <a:cs typeface="Arial" pitchFamily="34" charset="0"/>
              </a:rPr>
              <a:t>ISO 9001</a:t>
            </a:r>
            <a:r>
              <a:rPr lang="zh-TW" altLang="en-US" sz="1800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認證， 榮獲</a:t>
            </a:r>
            <a:r>
              <a:rPr lang="en-US" altLang="zh-TW" sz="1800" dirty="0">
                <a:solidFill>
                  <a:srgbClr val="FF0000"/>
                </a:solidFill>
                <a:latin typeface="+mj-ea"/>
                <a:cs typeface="Arial" pitchFamily="34" charset="0"/>
              </a:rPr>
              <a:t>[</a:t>
            </a:r>
            <a:r>
              <a:rPr lang="zh-TW" altLang="en-US" sz="1800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金</a:t>
            </a:r>
            <a:r>
              <a:rPr lang="zh-TW" altLang="en-US" sz="1800" dirty="0">
                <a:solidFill>
                  <a:srgbClr val="FF0000"/>
                </a:solidFill>
                <a:latin typeface="+mj-ea"/>
                <a:cs typeface="Arial" pitchFamily="34" charset="0"/>
              </a:rPr>
              <a:t>根</a:t>
            </a:r>
            <a:r>
              <a:rPr lang="zh-TW" altLang="en-US" sz="1800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獎</a:t>
            </a:r>
            <a:r>
              <a:rPr lang="en-US" altLang="zh-TW" sz="1800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]</a:t>
            </a:r>
            <a:r>
              <a:rPr lang="zh-TW" altLang="en-US" sz="1800" dirty="0">
                <a:solidFill>
                  <a:srgbClr val="FF0000"/>
                </a:solidFill>
                <a:latin typeface="+mj-ea"/>
                <a:cs typeface="Arial" pitchFamily="34" charset="0"/>
              </a:rPr>
              <a:t> </a:t>
            </a:r>
            <a:r>
              <a:rPr lang="zh-TW" altLang="en-US" sz="1800" dirty="0" smtClean="0">
                <a:solidFill>
                  <a:srgbClr val="FF0000"/>
                </a:solidFill>
                <a:latin typeface="+mj-ea"/>
                <a:cs typeface="Arial" pitchFamily="34" charset="0"/>
              </a:rPr>
              <a:t>優良企業  </a:t>
            </a:r>
            <a:endParaRPr lang="zh-TW" altLang="en-US" sz="1800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28794" y="43576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TW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2005 </a:t>
            </a:r>
            <a:r>
              <a:rPr lang="zh-TW" alt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經濟部中小企業評選示範工廠</a:t>
            </a:r>
            <a:endParaRPr lang="zh-TW" altLang="en-US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58016" y="1357298"/>
            <a:ext cx="2071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altLang="zh-TW" sz="20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2013</a:t>
            </a:r>
          </a:p>
          <a:p>
            <a:pPr marL="457200" indent="-457200"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zh-TW" altLang="en-US" sz="20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製造業</a:t>
            </a:r>
            <a:endParaRPr lang="en-US" altLang="zh-TW" sz="2000" dirty="0" smtClean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457200" indent="-457200"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zh-TW" altLang="en-US" sz="20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服務化</a:t>
            </a:r>
            <a:endParaRPr lang="en-US" altLang="zh-TW" sz="2000" dirty="0" smtClean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3357554" y="2786058"/>
            <a:ext cx="714380" cy="642942"/>
          </a:xfrm>
          <a:prstGeom prst="ellipse">
            <a:avLst/>
          </a:prstGeom>
          <a:solidFill>
            <a:srgbClr val="66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橢圓 17"/>
          <p:cNvSpPr/>
          <p:nvPr/>
        </p:nvSpPr>
        <p:spPr>
          <a:xfrm>
            <a:off x="5214942" y="2000240"/>
            <a:ext cx="1071570" cy="1000132"/>
          </a:xfrm>
          <a:prstGeom prst="ellipse">
            <a:avLst/>
          </a:prstGeom>
          <a:solidFill>
            <a:srgbClr val="66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矩形 18"/>
          <p:cNvSpPr/>
          <p:nvPr/>
        </p:nvSpPr>
        <p:spPr>
          <a:xfrm>
            <a:off x="3214678" y="1643050"/>
            <a:ext cx="221457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zh-TW" sz="1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2012 </a:t>
            </a:r>
            <a:r>
              <a:rPr lang="zh-TW" altLang="en-US" sz="1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導入</a:t>
            </a:r>
            <a:r>
              <a:rPr lang="en-US" altLang="zh-TW" sz="1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KM</a:t>
            </a:r>
            <a:r>
              <a:rPr lang="zh-TW" altLang="en-US" sz="1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及</a:t>
            </a:r>
            <a:r>
              <a:rPr lang="en-US" altLang="zh-TW" sz="1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KPI</a:t>
            </a:r>
            <a:endParaRPr lang="en-US" altLang="zh-TW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FF"/>
        </a:solidFill>
        <a:ln w="9525">
          <a:solidFill>
            <a:schemeClr val="tx1"/>
          </a:solidFill>
          <a:round/>
          <a:headEnd/>
          <a:tailEnd/>
        </a:ln>
        <a:effectLst/>
      </a:spPr>
      <a:bodyPr wrap="none" anchor="ctr"/>
      <a:lstStyle>
        <a:defPPr algn="ctr">
          <a:defRPr sz="2000" dirty="0">
            <a:solidFill>
              <a:schemeClr val="bg1"/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8855</TotalTime>
  <Words>2116</Words>
  <Application>Microsoft Office PowerPoint</Application>
  <PresentationFormat>如螢幕大小 (4:3)</PresentationFormat>
  <Paragraphs>668</Paragraphs>
  <Slides>50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1" baseType="lpstr">
      <vt:lpstr>Office 佈景主題</vt:lpstr>
      <vt:lpstr>                               </vt:lpstr>
      <vt:lpstr>  詠麗生化公司簡介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企業發展與系統導入紀事</vt:lpstr>
      <vt:lpstr>PowerPoint 簡報</vt:lpstr>
      <vt:lpstr>品質管理系統ISO 9001證書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企業發展瓶頸</vt:lpstr>
      <vt:lpstr>問題盤點與分析</vt:lpstr>
      <vt:lpstr>解決方案-導入KMS 形塑智慧型學習組織</vt:lpstr>
      <vt:lpstr>PowerPoint 簡報</vt:lpstr>
      <vt:lpstr>  KMS 執行組織</vt:lpstr>
      <vt:lpstr>PowerPoint 簡報</vt:lpstr>
      <vt:lpstr>PowerPoint 簡報</vt:lpstr>
      <vt:lpstr>智慧型組織架構與形塑</vt:lpstr>
      <vt:lpstr>PowerPoint 簡報</vt:lpstr>
      <vt:lpstr>智慧型組織架構與形塑(續)</vt:lpstr>
      <vt:lpstr>智慧型組織架構與形塑(續)</vt:lpstr>
      <vt:lpstr>智慧型組織架構與形塑(續)</vt:lpstr>
      <vt:lpstr>智慧型組織架構與形塑(續)</vt:lpstr>
      <vt:lpstr>智慧型組織架構與形塑(續)</vt:lpstr>
      <vt:lpstr>智慧型組織架構與形塑(續)</vt:lpstr>
      <vt:lpstr>智慧型組織架構與形塑(續)</vt:lpstr>
      <vt:lpstr>智慧型組織架構與形塑(續)</vt:lpstr>
      <vt:lpstr>智慧型組織架構與形塑(續)</vt:lpstr>
      <vt:lpstr>PowerPoint 簡報</vt:lpstr>
      <vt:lpstr>知識社群~場外納涼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MIS小組研討情形</vt:lpstr>
      <vt:lpstr>元旦  MIS小組會議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Master File</dc:title>
  <dc:creator>michael</dc:creator>
  <cp:lastModifiedBy>user</cp:lastModifiedBy>
  <cp:revision>998</cp:revision>
  <dcterms:created xsi:type="dcterms:W3CDTF">2007-10-17T01:35:53Z</dcterms:created>
  <dcterms:modified xsi:type="dcterms:W3CDTF">2013-01-05T08:31:12Z</dcterms:modified>
</cp:coreProperties>
</file>